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60" r:id="rId5"/>
    <p:sldId id="281" r:id="rId6"/>
    <p:sldId id="256" r:id="rId7"/>
    <p:sldId id="282" r:id="rId8"/>
    <p:sldId id="257" r:id="rId9"/>
    <p:sldId id="284" r:id="rId10"/>
    <p:sldId id="285" r:id="rId11"/>
    <p:sldId id="286" r:id="rId12"/>
    <p:sldId id="28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089581-B10C-1A77-E067-820744A4632A}" v="1" dt="2026-03-17T07:46:11.0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0"/>
    <p:restoredTop sz="94676"/>
  </p:normalViewPr>
  <p:slideViewPr>
    <p:cSldViewPr snapToGrid="0">
      <p:cViewPr varScale="1">
        <p:scale>
          <a:sx n="106" d="100"/>
          <a:sy n="106" d="100"/>
        </p:scale>
        <p:origin x="4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ne Terry Rejano" userId="S::gene@basileiamarketing.com.au::b5181d45-137f-455c-81a6-4663280009ee" providerId="AD" clId="Web-{6E089581-B10C-1A77-E067-820744A4632A}"/>
    <pc:docChg chg="modSld">
      <pc:chgData name="Gene Terry Rejano" userId="S::gene@basileiamarketing.com.au::b5181d45-137f-455c-81a6-4663280009ee" providerId="AD" clId="Web-{6E089581-B10C-1A77-E067-820744A4632A}" dt="2026-03-17T07:46:11.014" v="0" actId="1076"/>
      <pc:docMkLst>
        <pc:docMk/>
      </pc:docMkLst>
      <pc:sldChg chg="modSp">
        <pc:chgData name="Gene Terry Rejano" userId="S::gene@basileiamarketing.com.au::b5181d45-137f-455c-81a6-4663280009ee" providerId="AD" clId="Web-{6E089581-B10C-1A77-E067-820744A4632A}" dt="2026-03-17T07:46:11.014" v="0" actId="1076"/>
        <pc:sldMkLst>
          <pc:docMk/>
          <pc:sldMk cId="3710141864" sldId="284"/>
        </pc:sldMkLst>
        <pc:picChg chg="mod">
          <ac:chgData name="Gene Terry Rejano" userId="S::gene@basileiamarketing.com.au::b5181d45-137f-455c-81a6-4663280009ee" providerId="AD" clId="Web-{6E089581-B10C-1A77-E067-820744A4632A}" dt="2026-03-17T07:46:11.014" v="0" actId="1076"/>
          <ac:picMkLst>
            <pc:docMk/>
            <pc:sldMk cId="3710141864" sldId="284"/>
            <ac:picMk id="7" creationId="{F58E895B-1E13-EAC3-6604-9F1B0267C4DD}"/>
          </ac:picMkLst>
        </pc:picChg>
      </pc:sldChg>
    </pc:docChg>
  </pc:docChgLst>
  <pc:docChgLst>
    <pc:chgData name="Charina Enriquez" userId="S::charina@basileiamarketing.com.au::dd88ada5-f17d-4c9c-b418-f6b8ccf84186" providerId="AD" clId="Web-{930CB657-6E03-CC25-743E-949B479561FE}"/>
    <pc:docChg chg="addSld modSld sldOrd">
      <pc:chgData name="Charina Enriquez" userId="S::charina@basileiamarketing.com.au::dd88ada5-f17d-4c9c-b418-f6b8ccf84186" providerId="AD" clId="Web-{930CB657-6E03-CC25-743E-949B479561FE}" dt="2026-02-23T05:41:33.872" v="231" actId="1076"/>
      <pc:docMkLst>
        <pc:docMk/>
      </pc:docMkLst>
      <pc:sldChg chg="addSp delSp modSp">
        <pc:chgData name="Charina Enriquez" userId="S::charina@basileiamarketing.com.au::dd88ada5-f17d-4c9c-b418-f6b8ccf84186" providerId="AD" clId="Web-{930CB657-6E03-CC25-743E-949B479561FE}" dt="2026-02-23T05:29:03.765" v="198"/>
        <pc:sldMkLst>
          <pc:docMk/>
          <pc:sldMk cId="1346468899" sldId="256"/>
        </pc:sldMkLst>
        <pc:spChg chg="mod">
          <ac:chgData name="Charina Enriquez" userId="S::charina@basileiamarketing.com.au::dd88ada5-f17d-4c9c-b418-f6b8ccf84186" providerId="AD" clId="Web-{930CB657-6E03-CC25-743E-949B479561FE}" dt="2026-02-23T05:09:52.614" v="36" actId="20577"/>
          <ac:spMkLst>
            <pc:docMk/>
            <pc:sldMk cId="1346468899" sldId="256"/>
            <ac:spMk id="3" creationId="{F76EEC88-7A50-7520-7B18-72EA748CB9D5}"/>
          </ac:spMkLst>
        </pc:spChg>
        <pc:spChg chg="mod">
          <ac:chgData name="Charina Enriquez" userId="S::charina@basileiamarketing.com.au::dd88ada5-f17d-4c9c-b418-f6b8ccf84186" providerId="AD" clId="Web-{930CB657-6E03-CC25-743E-949B479561FE}" dt="2026-02-23T05:09:46.739" v="34" actId="1076"/>
          <ac:spMkLst>
            <pc:docMk/>
            <pc:sldMk cId="1346468899" sldId="256"/>
            <ac:spMk id="6" creationId="{B453B30C-9205-F96D-2EA5-132F5F4E45E4}"/>
          </ac:spMkLst>
        </pc:spChg>
        <pc:picChg chg="add">
          <ac:chgData name="Charina Enriquez" userId="S::charina@basileiamarketing.com.au::dd88ada5-f17d-4c9c-b418-f6b8ccf84186" providerId="AD" clId="Web-{930CB657-6E03-CC25-743E-949B479561FE}" dt="2026-02-23T05:29:03.765" v="198"/>
          <ac:picMkLst>
            <pc:docMk/>
            <pc:sldMk cId="1346468899" sldId="256"/>
            <ac:picMk id="11" creationId="{6E0029AC-760D-43AA-761C-1EE952819799}"/>
          </ac:picMkLst>
        </pc:picChg>
      </pc:sldChg>
      <pc:sldChg chg="addSp delSp modSp">
        <pc:chgData name="Charina Enriquez" userId="S::charina@basileiamarketing.com.au::dd88ada5-f17d-4c9c-b418-f6b8ccf84186" providerId="AD" clId="Web-{930CB657-6E03-CC25-743E-949B479561FE}" dt="2026-02-23T05:28:47.311" v="194"/>
        <pc:sldMkLst>
          <pc:docMk/>
          <pc:sldMk cId="383658224" sldId="257"/>
        </pc:sldMkLst>
        <pc:spChg chg="add del mod">
          <ac:chgData name="Charina Enriquez" userId="S::charina@basileiamarketing.com.au::dd88ada5-f17d-4c9c-b418-f6b8ccf84186" providerId="AD" clId="Web-{930CB657-6E03-CC25-743E-949B479561FE}" dt="2026-02-23T05:13:18.996" v="87" actId="1076"/>
          <ac:spMkLst>
            <pc:docMk/>
            <pc:sldMk cId="383658224" sldId="257"/>
            <ac:spMk id="2" creationId="{3C72B587-916C-443E-BA41-95552C748648}"/>
          </ac:spMkLst>
        </pc:spChg>
        <pc:picChg chg="add">
          <ac:chgData name="Charina Enriquez" userId="S::charina@basileiamarketing.com.au::dd88ada5-f17d-4c9c-b418-f6b8ccf84186" providerId="AD" clId="Web-{930CB657-6E03-CC25-743E-949B479561FE}" dt="2026-02-23T05:28:47.311" v="194"/>
          <ac:picMkLst>
            <pc:docMk/>
            <pc:sldMk cId="383658224" sldId="257"/>
            <ac:picMk id="8" creationId="{3C939A1C-4D6D-7197-3D36-5F67D817C315}"/>
          </ac:picMkLst>
        </pc:picChg>
      </pc:sldChg>
      <pc:sldChg chg="addSp delSp modSp">
        <pc:chgData name="Charina Enriquez" userId="S::charina@basileiamarketing.com.au::dd88ada5-f17d-4c9c-b418-f6b8ccf84186" providerId="AD" clId="Web-{930CB657-6E03-CC25-743E-949B479561FE}" dt="2026-02-23T05:41:33.872" v="231" actId="1076"/>
        <pc:sldMkLst>
          <pc:docMk/>
          <pc:sldMk cId="1302704988" sldId="260"/>
        </pc:sldMkLst>
        <pc:picChg chg="add mod">
          <ac:chgData name="Charina Enriquez" userId="S::charina@basileiamarketing.com.au::dd88ada5-f17d-4c9c-b418-f6b8ccf84186" providerId="AD" clId="Web-{930CB657-6E03-CC25-743E-949B479561FE}" dt="2026-02-23T05:41:29.919" v="230" actId="1076"/>
          <ac:picMkLst>
            <pc:docMk/>
            <pc:sldMk cId="1302704988" sldId="260"/>
            <ac:picMk id="2" creationId="{3564501F-1F2E-13F3-7018-55E23860AEB7}"/>
          </ac:picMkLst>
        </pc:picChg>
        <pc:picChg chg="mod">
          <ac:chgData name="Charina Enriquez" userId="S::charina@basileiamarketing.com.au::dd88ada5-f17d-4c9c-b418-f6b8ccf84186" providerId="AD" clId="Web-{930CB657-6E03-CC25-743E-949B479561FE}" dt="2026-02-23T05:41:33.872" v="231" actId="1076"/>
          <ac:picMkLst>
            <pc:docMk/>
            <pc:sldMk cId="1302704988" sldId="260"/>
            <ac:picMk id="18" creationId="{0E9D45D9-6EA1-9F75-CB2D-9BF9B5B892D9}"/>
          </ac:picMkLst>
        </pc:picChg>
      </pc:sldChg>
      <pc:sldChg chg="addSp delSp modSp">
        <pc:chgData name="Charina Enriquez" userId="S::charina@basileiamarketing.com.au::dd88ada5-f17d-4c9c-b418-f6b8ccf84186" providerId="AD" clId="Web-{930CB657-6E03-CC25-743E-949B479561FE}" dt="2026-02-23T05:29:22.171" v="205" actId="1076"/>
        <pc:sldMkLst>
          <pc:docMk/>
          <pc:sldMk cId="32535585" sldId="281"/>
        </pc:sldMkLst>
        <pc:spChg chg="mod">
          <ac:chgData name="Charina Enriquez" userId="S::charina@basileiamarketing.com.au::dd88ada5-f17d-4c9c-b418-f6b8ccf84186" providerId="AD" clId="Web-{930CB657-6E03-CC25-743E-949B479561FE}" dt="2026-02-23T04:58:22.447" v="1" actId="20577"/>
          <ac:spMkLst>
            <pc:docMk/>
            <pc:sldMk cId="32535585" sldId="281"/>
            <ac:spMk id="6" creationId="{7BE7CF23-11C7-4AE2-8E3A-560F39A3B82B}"/>
          </ac:spMkLst>
        </pc:spChg>
        <pc:picChg chg="add mod">
          <ac:chgData name="Charina Enriquez" userId="S::charina@basileiamarketing.com.au::dd88ada5-f17d-4c9c-b418-f6b8ccf84186" providerId="AD" clId="Web-{930CB657-6E03-CC25-743E-949B479561FE}" dt="2026-02-23T05:29:15.452" v="202" actId="1076"/>
          <ac:picMkLst>
            <pc:docMk/>
            <pc:sldMk cId="32535585" sldId="281"/>
            <ac:picMk id="3" creationId="{A0C7D81F-154F-6DCE-5742-00F78A58A58E}"/>
          </ac:picMkLst>
        </pc:picChg>
        <pc:picChg chg="mod">
          <ac:chgData name="Charina Enriquez" userId="S::charina@basileiamarketing.com.au::dd88ada5-f17d-4c9c-b418-f6b8ccf84186" providerId="AD" clId="Web-{930CB657-6E03-CC25-743E-949B479561FE}" dt="2026-02-23T05:29:22.171" v="205" actId="1076"/>
          <ac:picMkLst>
            <pc:docMk/>
            <pc:sldMk cId="32535585" sldId="281"/>
            <ac:picMk id="18" creationId="{853C0AD3-59C0-4352-1615-9A3BDFC63F17}"/>
          </ac:picMkLst>
        </pc:picChg>
      </pc:sldChg>
      <pc:sldChg chg="addSp delSp modSp add replId">
        <pc:chgData name="Charina Enriquez" userId="S::charina@basileiamarketing.com.au::dd88ada5-f17d-4c9c-b418-f6b8ccf84186" providerId="AD" clId="Web-{930CB657-6E03-CC25-743E-949B479561FE}" dt="2026-02-23T05:40:45.996" v="223" actId="1076"/>
        <pc:sldMkLst>
          <pc:docMk/>
          <pc:sldMk cId="237047827" sldId="282"/>
        </pc:sldMkLst>
        <pc:spChg chg="mod">
          <ac:chgData name="Charina Enriquez" userId="S::charina@basileiamarketing.com.au::dd88ada5-f17d-4c9c-b418-f6b8ccf84186" providerId="AD" clId="Web-{930CB657-6E03-CC25-743E-949B479561FE}" dt="2026-02-23T05:40:45.996" v="223" actId="1076"/>
          <ac:spMkLst>
            <pc:docMk/>
            <pc:sldMk cId="237047827" sldId="282"/>
            <ac:spMk id="2" creationId="{03EE4EAB-DF29-DD53-4881-DF00A5E53E3C}"/>
          </ac:spMkLst>
        </pc:spChg>
        <pc:spChg chg="mod">
          <ac:chgData name="Charina Enriquez" userId="S::charina@basileiamarketing.com.au::dd88ada5-f17d-4c9c-b418-f6b8ccf84186" providerId="AD" clId="Web-{930CB657-6E03-CC25-743E-949B479561FE}" dt="2026-02-23T05:10:22.662" v="41" actId="20577"/>
          <ac:spMkLst>
            <pc:docMk/>
            <pc:sldMk cId="237047827" sldId="282"/>
            <ac:spMk id="3" creationId="{79FC17CC-68C7-AE46-D21A-79DF684FE43D}"/>
          </ac:spMkLst>
        </pc:spChg>
        <pc:picChg chg="mod">
          <ac:chgData name="Charina Enriquez" userId="S::charina@basileiamarketing.com.au::dd88ada5-f17d-4c9c-b418-f6b8ccf84186" providerId="AD" clId="Web-{930CB657-6E03-CC25-743E-949B479561FE}" dt="2026-02-23T05:10:26.803" v="42" actId="1076"/>
          <ac:picMkLst>
            <pc:docMk/>
            <pc:sldMk cId="237047827" sldId="282"/>
            <ac:picMk id="7" creationId="{7D5FA821-47B1-CB3C-E84B-4A16579FB258}"/>
          </ac:picMkLst>
        </pc:picChg>
        <pc:picChg chg="add">
          <ac:chgData name="Charina Enriquez" userId="S::charina@basileiamarketing.com.au::dd88ada5-f17d-4c9c-b418-f6b8ccf84186" providerId="AD" clId="Web-{930CB657-6E03-CC25-743E-949B479561FE}" dt="2026-02-23T05:28:58.124" v="196"/>
          <ac:picMkLst>
            <pc:docMk/>
            <pc:sldMk cId="237047827" sldId="282"/>
            <ac:picMk id="11" creationId="{BBA52112-EAEE-9C25-0484-7E8E28DD6543}"/>
          </ac:picMkLst>
        </pc:picChg>
      </pc:sldChg>
      <pc:sldChg chg="addSp delSp modSp add replId">
        <pc:chgData name="Charina Enriquez" userId="S::charina@basileiamarketing.com.au::dd88ada5-f17d-4c9c-b418-f6b8ccf84186" providerId="AD" clId="Web-{930CB657-6E03-CC25-743E-949B479561FE}" dt="2026-02-23T05:40:59.543" v="226" actId="1076"/>
        <pc:sldMkLst>
          <pc:docMk/>
          <pc:sldMk cId="169457270" sldId="283"/>
        </pc:sldMkLst>
        <pc:spChg chg="mod">
          <ac:chgData name="Charina Enriquez" userId="S::charina@basileiamarketing.com.au::dd88ada5-f17d-4c9c-b418-f6b8ccf84186" providerId="AD" clId="Web-{930CB657-6E03-CC25-743E-949B479561FE}" dt="2026-02-23T05:30:04.204" v="218" actId="20577"/>
          <ac:spMkLst>
            <pc:docMk/>
            <pc:sldMk cId="169457270" sldId="283"/>
            <ac:spMk id="2" creationId="{E4354B54-22DA-4B33-1182-3602D7CFA1C8}"/>
          </ac:spMkLst>
        </pc:spChg>
        <pc:picChg chg="add mod">
          <ac:chgData name="Charina Enriquez" userId="S::charina@basileiamarketing.com.au::dd88ada5-f17d-4c9c-b418-f6b8ccf84186" providerId="AD" clId="Web-{930CB657-6E03-CC25-743E-949B479561FE}" dt="2026-02-23T05:40:59.543" v="226" actId="1076"/>
          <ac:picMkLst>
            <pc:docMk/>
            <pc:sldMk cId="169457270" sldId="283"/>
            <ac:picMk id="7" creationId="{04525898-9E02-4629-56D9-3762EE54E55E}"/>
          </ac:picMkLst>
        </pc:picChg>
      </pc:sldChg>
      <pc:sldChg chg="addSp delSp modSp add ord replId">
        <pc:chgData name="Charina Enriquez" userId="S::charina@basileiamarketing.com.au::dd88ada5-f17d-4c9c-b418-f6b8ccf84186" providerId="AD" clId="Web-{930CB657-6E03-CC25-743E-949B479561FE}" dt="2026-02-23T05:28:38.811" v="192"/>
        <pc:sldMkLst>
          <pc:docMk/>
          <pc:sldMk cId="3710141864" sldId="284"/>
        </pc:sldMkLst>
        <pc:spChg chg="mod">
          <ac:chgData name="Charina Enriquez" userId="S::charina@basileiamarketing.com.au::dd88ada5-f17d-4c9c-b418-f6b8ccf84186" providerId="AD" clId="Web-{930CB657-6E03-CC25-743E-949B479561FE}" dt="2026-02-23T05:17:12.581" v="118" actId="20577"/>
          <ac:spMkLst>
            <pc:docMk/>
            <pc:sldMk cId="3710141864" sldId="284"/>
            <ac:spMk id="2" creationId="{96D8F0C6-DCAC-42C8-7BEA-2B19B1C5D87F}"/>
          </ac:spMkLst>
        </pc:spChg>
        <pc:spChg chg="mod">
          <ac:chgData name="Charina Enriquez" userId="S::charina@basileiamarketing.com.au::dd88ada5-f17d-4c9c-b418-f6b8ccf84186" providerId="AD" clId="Web-{930CB657-6E03-CC25-743E-949B479561FE}" dt="2026-02-23T05:17:22.847" v="119" actId="1076"/>
          <ac:spMkLst>
            <pc:docMk/>
            <pc:sldMk cId="3710141864" sldId="284"/>
            <ac:spMk id="3" creationId="{7F5E24F9-EA3A-4328-1723-73F20B6AE5E3}"/>
          </ac:spMkLst>
        </pc:spChg>
        <pc:picChg chg="add del">
          <ac:chgData name="Charina Enriquez" userId="S::charina@basileiamarketing.com.au::dd88ada5-f17d-4c9c-b418-f6b8ccf84186" providerId="AD" clId="Web-{930CB657-6E03-CC25-743E-949B479561FE}" dt="2026-02-23T05:17:37.597" v="121"/>
          <ac:picMkLst>
            <pc:docMk/>
            <pc:sldMk cId="3710141864" sldId="284"/>
            <ac:picMk id="7" creationId="{F58E895B-1E13-EAC3-6604-9F1B0267C4DD}"/>
          </ac:picMkLst>
        </pc:picChg>
        <pc:picChg chg="add">
          <ac:chgData name="Charina Enriquez" userId="S::charina@basileiamarketing.com.au::dd88ada5-f17d-4c9c-b418-f6b8ccf84186" providerId="AD" clId="Web-{930CB657-6E03-CC25-743E-949B479561FE}" dt="2026-02-23T05:28:38.811" v="192"/>
          <ac:picMkLst>
            <pc:docMk/>
            <pc:sldMk cId="3710141864" sldId="284"/>
            <ac:picMk id="10" creationId="{AE6117CA-C561-21CE-FEAA-627FD2D3208D}"/>
          </ac:picMkLst>
        </pc:picChg>
      </pc:sldChg>
      <pc:sldChg chg="addSp delSp modSp add replId">
        <pc:chgData name="Charina Enriquez" userId="S::charina@basileiamarketing.com.au::dd88ada5-f17d-4c9c-b418-f6b8ccf84186" providerId="AD" clId="Web-{930CB657-6E03-CC25-743E-949B479561FE}" dt="2026-02-23T05:28:30.920" v="190"/>
        <pc:sldMkLst>
          <pc:docMk/>
          <pc:sldMk cId="1533080025" sldId="285"/>
        </pc:sldMkLst>
        <pc:spChg chg="mod">
          <ac:chgData name="Charina Enriquez" userId="S::charina@basileiamarketing.com.au::dd88ada5-f17d-4c9c-b418-f6b8ccf84186" providerId="AD" clId="Web-{930CB657-6E03-CC25-743E-949B479561FE}" dt="2026-02-23T05:19:12.256" v="135" actId="1076"/>
          <ac:spMkLst>
            <pc:docMk/>
            <pc:sldMk cId="1533080025" sldId="285"/>
            <ac:spMk id="2" creationId="{B9F21F7E-12C8-ED85-0DD9-2FF0D253ABF2}"/>
          </ac:spMkLst>
        </pc:spChg>
        <pc:spChg chg="mod">
          <ac:chgData name="Charina Enriquez" userId="S::charina@basileiamarketing.com.au::dd88ada5-f17d-4c9c-b418-f6b8ccf84186" providerId="AD" clId="Web-{930CB657-6E03-CC25-743E-949B479561FE}" dt="2026-02-23T05:18:06.332" v="125" actId="20577"/>
          <ac:spMkLst>
            <pc:docMk/>
            <pc:sldMk cId="1533080025" sldId="285"/>
            <ac:spMk id="3" creationId="{53F27C82-2BA3-31EB-5664-C7C422E9F8E0}"/>
          </ac:spMkLst>
        </pc:spChg>
        <pc:picChg chg="add">
          <ac:chgData name="Charina Enriquez" userId="S::charina@basileiamarketing.com.au::dd88ada5-f17d-4c9c-b418-f6b8ccf84186" providerId="AD" clId="Web-{930CB657-6E03-CC25-743E-949B479561FE}" dt="2026-02-23T05:28:30.920" v="190"/>
          <ac:picMkLst>
            <pc:docMk/>
            <pc:sldMk cId="1533080025" sldId="285"/>
            <ac:picMk id="10" creationId="{CB8039C5-733B-DB20-312C-08D005328A42}"/>
          </ac:picMkLst>
        </pc:picChg>
      </pc:sldChg>
      <pc:sldChg chg="addSp delSp modSp add ord replId">
        <pc:chgData name="Charina Enriquez" userId="S::charina@basileiamarketing.com.au::dd88ada5-f17d-4c9c-b418-f6b8ccf84186" providerId="AD" clId="Web-{930CB657-6E03-CC25-743E-949B479561FE}" dt="2026-02-23T05:28:21.216" v="188" actId="1076"/>
        <pc:sldMkLst>
          <pc:docMk/>
          <pc:sldMk cId="1821687453" sldId="286"/>
        </pc:sldMkLst>
        <pc:spChg chg="mod">
          <ac:chgData name="Charina Enriquez" userId="S::charina@basileiamarketing.com.au::dd88ada5-f17d-4c9c-b418-f6b8ccf84186" providerId="AD" clId="Web-{930CB657-6E03-CC25-743E-949B479561FE}" dt="2026-02-23T05:24:40.206" v="180" actId="1076"/>
          <ac:spMkLst>
            <pc:docMk/>
            <pc:sldMk cId="1821687453" sldId="286"/>
            <ac:spMk id="2" creationId="{867D5892-9BEB-A353-7C54-C62C29DC6321}"/>
          </ac:spMkLst>
        </pc:spChg>
        <pc:spChg chg="mod">
          <ac:chgData name="Charina Enriquez" userId="S::charina@basileiamarketing.com.au::dd88ada5-f17d-4c9c-b418-f6b8ccf84186" providerId="AD" clId="Web-{930CB657-6E03-CC25-743E-949B479561FE}" dt="2026-02-23T05:22:28.649" v="158" actId="1076"/>
          <ac:spMkLst>
            <pc:docMk/>
            <pc:sldMk cId="1821687453" sldId="286"/>
            <ac:spMk id="3" creationId="{86B24B97-FEDE-D3B4-EC76-E43C90317ECC}"/>
          </ac:spMkLst>
        </pc:spChg>
        <pc:spChg chg="add mod">
          <ac:chgData name="Charina Enriquez" userId="S::charina@basileiamarketing.com.au::dd88ada5-f17d-4c9c-b418-f6b8ccf84186" providerId="AD" clId="Web-{930CB657-6E03-CC25-743E-949B479561FE}" dt="2026-02-23T05:23:14.652" v="165" actId="1076"/>
          <ac:spMkLst>
            <pc:docMk/>
            <pc:sldMk cId="1821687453" sldId="286"/>
            <ac:spMk id="11" creationId="{6E37AE1E-62AE-B88F-74FE-C9F9CB67C300}"/>
          </ac:spMkLst>
        </pc:spChg>
        <pc:picChg chg="add mod">
          <ac:chgData name="Charina Enriquez" userId="S::charina@basileiamarketing.com.au::dd88ada5-f17d-4c9c-b418-f6b8ccf84186" providerId="AD" clId="Web-{930CB657-6E03-CC25-743E-949B479561FE}" dt="2026-02-23T05:28:21.216" v="188" actId="1076"/>
          <ac:picMkLst>
            <pc:docMk/>
            <pc:sldMk cId="1821687453" sldId="286"/>
            <ac:picMk id="13" creationId="{829F1173-F9CE-CCAE-791E-EFCC3B70040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E972F-43BA-CB4C-8BCE-9B853773EA97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0C266-D07F-3042-810A-1E76C2C0A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80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CAA86-71D4-294C-BDC0-EB56069DD4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07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5209C-D9BD-3B00-CA40-60B29A432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237F08-E951-A3D2-04E3-7110461487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98BC16-80F7-D3B0-E28D-99289407ED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DC0391-EE51-7214-3397-A50D5FF56A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CAA86-71D4-294C-BDC0-EB56069DD4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69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5544A-A217-612E-04AB-0345C7839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D6AE03-9AB9-87D5-CF61-E1B32818DA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28712-7871-7646-9FD1-5C4E3EDDB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876F4-1B58-C548-B012-CAA5C0D0394C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CE20A-1FA9-0C4F-1097-A9137530D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1A0DF-1D0B-AC58-F12D-2C2235880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A177-2C8E-7840-8D99-FA9B42775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98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ED029-D7E8-B0A6-333E-A3C8F8949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70ABB1-418B-CE24-F6F2-DFAD637023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32E08-DBA6-C117-1769-7F35733FB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876F4-1B58-C548-B012-CAA5C0D0394C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48B8F-B1F3-9AD6-1B4E-482D25E7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F8A0B-BB80-8B49-8DED-AF4D390E7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A177-2C8E-7840-8D99-FA9B42775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15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903890-E09B-D42D-18E2-34521FE5A6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4E086E-08D9-DBE7-5E7B-E92C10D41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FBB26-1EEB-2FB0-A4FA-EE7AE84AE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876F4-1B58-C548-B012-CAA5C0D0394C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6D572-53BC-6953-D428-2D8E6D2C6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A30AB-EA73-F956-DF65-A65D6D747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A177-2C8E-7840-8D99-FA9B42775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49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E3154-C92A-2492-E64A-9163AD6DE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0A7A7-9510-8367-1551-232730241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D0910-EDF1-7F58-D297-AA45B819C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876F4-1B58-C548-B012-CAA5C0D0394C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60FCD-A6AD-DAB2-E4D2-72E336B1F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EB47D-5512-A73A-82D1-649B8E9D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A177-2C8E-7840-8D99-FA9B42775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27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BD3A3-771B-F6E9-5FAC-3C6EEB717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32E1E2-283C-A438-18AA-CB753638F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86AF4-FA7D-A98C-C31B-3D06A4FD3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876F4-1B58-C548-B012-CAA5C0D0394C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1D538B-CEDB-FB42-7A36-8B5997802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4345C-979F-BEE8-E371-5CA6B7306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A177-2C8E-7840-8D99-FA9B42775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8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44E57-95F1-3883-4C1C-CB52103BA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BFF18-1AD8-16F9-3C73-EE624178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B87836-DAC8-3789-9635-3A3B7897B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CB7DD7-9C9A-5AAA-E2B1-A3FD3ED00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876F4-1B58-C548-B012-CAA5C0D0394C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D6B8ED-2D06-413B-7BE5-B0CA55AAC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06E306-65D0-3BAB-3E2F-8C0284625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A177-2C8E-7840-8D99-FA9B42775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94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0EE7F-5DC6-688F-C973-A4751EDFA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F437C8-97E8-300E-3CDD-100009230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4A0A93-D6AC-A6FA-FB3F-D6A54055C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C658AA-5015-FE3F-4152-446B1563CF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B1608D-416D-DB88-85DA-34C23536F4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285916-1803-2C42-2ECA-A67A0930E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876F4-1B58-C548-B012-CAA5C0D0394C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654D84-AF8F-6C43-CBB4-EC7D9C1A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2FFDDE-0158-B1F8-F68E-52A7D163D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A177-2C8E-7840-8D99-FA9B42775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98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D1DB1-1D92-3AA6-FB23-5FDFD88BB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FC07C4-1F83-7B1B-C217-3E679EB03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876F4-1B58-C548-B012-CAA5C0D0394C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BB34AB-22EE-364B-3726-EFBDBE55E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C4A567-573E-BB8A-B413-32A19A92E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A177-2C8E-7840-8D99-FA9B42775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57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F0B8DF-829E-BB03-24C3-EA5F224A6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876F4-1B58-C548-B012-CAA5C0D0394C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85118C-4FC5-26A1-D365-490663B90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AE4D43-125C-3669-B94A-BCADB9B8B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A177-2C8E-7840-8D99-FA9B42775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4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A7C2B-D739-EEE1-7416-8226D0812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504EC-8D96-B163-DA05-4961966EA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EE9DB2-DB47-7883-C5B2-8722942FBE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7D931-3A89-3284-D1BD-1021E934A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876F4-1B58-C548-B012-CAA5C0D0394C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FD5D7D-DA36-C3F1-8020-9DECEC4B3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D82EE5-9D95-C600-B91C-BBCC470B9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A177-2C8E-7840-8D99-FA9B42775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98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E6105-0085-E2FF-33A3-4F66237E5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5DF918-5B1F-226B-C5E5-60F9D7ED94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5A8FA4-FD51-1A2B-58FD-0CC660B98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831525-8699-234E-86C5-B6C5CF3C8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876F4-1B58-C548-B012-CAA5C0D0394C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8354B1-6F0E-C841-33F7-0CC98A584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66F630-731F-83E3-66ED-7944559EB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A177-2C8E-7840-8D99-FA9B42775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3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454FD-2B25-44E1-1B09-82DE316BF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EE9E82-AC20-331D-3E0B-49771B6B2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A2F41-9FF8-4A6C-B0FF-E88548ECE8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D876F4-1B58-C548-B012-CAA5C0D0394C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0CA3F-5E07-03E5-C287-B9FE068586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841A4-8D9D-2115-02FA-E7421CB498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1CA177-2C8E-7840-8D99-FA9B42775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66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olid colour teal background Images - Free Download on Freepik">
            <a:extLst>
              <a:ext uri="{FF2B5EF4-FFF2-40B4-BE49-F238E27FC236}">
                <a16:creationId xmlns:a16="http://schemas.microsoft.com/office/drawing/2014/main" id="{46D15E99-F150-4549-E21B-5B8BEA92B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23" b="22127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0CCEB48-9BAA-D192-25C2-D43784737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45" y="1825137"/>
            <a:ext cx="5251316" cy="180730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Palatino Linotype" panose="02040502050505030304" pitchFamily="18" charset="0"/>
                <a:cs typeface="Arial Hebrew" pitchFamily="2" charset="-79"/>
              </a:rPr>
              <a:t>The MINDSET </a:t>
            </a:r>
            <a:r>
              <a:rPr lang="en-US" b="1" i="1" dirty="0">
                <a:latin typeface="Segoe Script" panose="020B0804020000000003" pitchFamily="34" charset="0"/>
                <a:cs typeface="Arial Hebrew" pitchFamily="2" charset="-79"/>
              </a:rPr>
              <a:t>Shift</a:t>
            </a:r>
            <a:endParaRPr lang="en-US" i="1" dirty="0">
              <a:latin typeface="Segoe Script" panose="020B0804020000000003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3194051-1316-4B00-A69C-50A65BB27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073" y="5308953"/>
            <a:ext cx="5614174" cy="10957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latin typeface="Century Gothic" panose="020B0502020202020204" pitchFamily="34" charset="0"/>
              </a:rPr>
              <a:t>Break Through Your Mental Blocks and Develop Strategies and Habits for Lasting Success</a:t>
            </a:r>
          </a:p>
        </p:txBody>
      </p:sp>
      <p:pic>
        <p:nvPicPr>
          <p:cNvPr id="18" name="Picture 17" descr="Birds flying birds and a chain&#10;&#10;AI-generated content may be incorrect.">
            <a:extLst>
              <a:ext uri="{FF2B5EF4-FFF2-40B4-BE49-F238E27FC236}">
                <a16:creationId xmlns:a16="http://schemas.microsoft.com/office/drawing/2014/main" id="{0E9D45D9-6EA1-9F75-CB2D-9BF9B5B892D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0171"/>
            <a:ext cx="12191980" cy="6847829"/>
          </a:xfrm>
          <a:prstGeom prst="rect">
            <a:avLst/>
          </a:prstGeom>
        </p:spPr>
      </p:pic>
      <p:pic>
        <p:nvPicPr>
          <p:cNvPr id="2" name="Picture 1" descr="A logo for a company&#10;&#10;AI-generated content may be incorrect.">
            <a:extLst>
              <a:ext uri="{FF2B5EF4-FFF2-40B4-BE49-F238E27FC236}">
                <a16:creationId xmlns:a16="http://schemas.microsoft.com/office/drawing/2014/main" id="{3564501F-1F2E-13F3-7018-55E23860AE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42762" y="-121584"/>
            <a:ext cx="163830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04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0C80B-442D-15B5-3D9D-DDACC5C7A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olid colour teal background Images - Free Download on Freepik">
            <a:extLst>
              <a:ext uri="{FF2B5EF4-FFF2-40B4-BE49-F238E27FC236}">
                <a16:creationId xmlns:a16="http://schemas.microsoft.com/office/drawing/2014/main" id="{6BAD7254-EE7B-9570-674B-6E1EE6FC3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23" b="22127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Birds flying birds and a chain&#10;&#10;AI-generated content may be incorrect.">
            <a:extLst>
              <a:ext uri="{FF2B5EF4-FFF2-40B4-BE49-F238E27FC236}">
                <a16:creationId xmlns:a16="http://schemas.microsoft.com/office/drawing/2014/main" id="{853C0AD3-59C0-4352-1615-9A3BDFC63F1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354044" y="-153545"/>
            <a:ext cx="13703300" cy="845038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BE7CF23-11C7-4AE2-8E3A-560F39A3B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778" y="1378254"/>
            <a:ext cx="5251316" cy="1807305"/>
          </a:xfrm>
        </p:spPr>
        <p:txBody>
          <a:bodyPr>
            <a:normAutofit/>
          </a:bodyPr>
          <a:lstStyle/>
          <a:p>
            <a:pPr algn="ctr"/>
            <a:r>
              <a:rPr lang="en-US" b="1" i="1">
                <a:latin typeface="Century Gothic"/>
                <a:cs typeface="Arial Hebrew"/>
              </a:rPr>
              <a:t>Module 6</a:t>
            </a:r>
            <a:endParaRPr lang="en-US" i="1">
              <a:latin typeface="Century Gothic"/>
              <a:cs typeface="Arial Hebrew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D2146CA-20D3-82A7-2C46-38F4E052E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778" y="3002481"/>
            <a:ext cx="4743327" cy="13461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i="1" dirty="0">
                <a:latin typeface="Canela Text Medium" pitchFamily="2" charset="0"/>
              </a:rPr>
              <a:t>Next Steps</a:t>
            </a:r>
          </a:p>
        </p:txBody>
      </p:sp>
      <p:pic>
        <p:nvPicPr>
          <p:cNvPr id="3" name="Picture 2" descr="A logo for a company&#10;&#10;AI-generated content may be incorrect.">
            <a:extLst>
              <a:ext uri="{FF2B5EF4-FFF2-40B4-BE49-F238E27FC236}">
                <a16:creationId xmlns:a16="http://schemas.microsoft.com/office/drawing/2014/main" id="{A0C7D81F-154F-6DCE-5742-00F78A58A5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9168" y="1"/>
            <a:ext cx="1628608" cy="115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5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olid colour teal background Images - Free Download on Freepik">
            <a:extLst>
              <a:ext uri="{FF2B5EF4-FFF2-40B4-BE49-F238E27FC236}">
                <a16:creationId xmlns:a16="http://schemas.microsoft.com/office/drawing/2014/main" id="{35EC411A-1BAB-673D-7D8E-2D8DD6538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23" b="22127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5E73FEE0-4ADD-878E-2EA9-103F4EC6D78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2" y="-26411"/>
            <a:ext cx="12191980" cy="688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6EEC88-7A50-7520-7B18-72EA748CB9D5}"/>
              </a:ext>
            </a:extLst>
          </p:cNvPr>
          <p:cNvSpPr txBox="1"/>
          <p:nvPr/>
        </p:nvSpPr>
        <p:spPr>
          <a:xfrm>
            <a:off x="387021" y="1715171"/>
            <a:ext cx="570613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latin typeface="Century Gothic"/>
                <a:ea typeface="Verdana"/>
              </a:rPr>
              <a:t>Why This Module Matters</a:t>
            </a:r>
            <a:endParaRPr lang="en-US" sz="3600">
              <a:latin typeface="Century Gothic"/>
            </a:endParaRPr>
          </a:p>
        </p:txBody>
      </p:sp>
      <p:pic>
        <p:nvPicPr>
          <p:cNvPr id="7" name="Picture 6" descr="A close-up of a person's hands folded over a bible&#10;&#10;AI-generated content may be incorrect.">
            <a:extLst>
              <a:ext uri="{FF2B5EF4-FFF2-40B4-BE49-F238E27FC236}">
                <a16:creationId xmlns:a16="http://schemas.microsoft.com/office/drawing/2014/main" id="{D5C6ADEF-E922-0336-6428-34E52A5B0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3655" y="-172912"/>
            <a:ext cx="6667500" cy="3479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53B30C-9205-F96D-2EA5-132F5F4E45E4}"/>
              </a:ext>
            </a:extLst>
          </p:cNvPr>
          <p:cNvSpPr txBox="1"/>
          <p:nvPr/>
        </p:nvSpPr>
        <p:spPr>
          <a:xfrm>
            <a:off x="94130" y="3012179"/>
            <a:ext cx="9462363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/>
            <a:r>
              <a:rPr lang="en-US" sz="3200" dirty="0">
                <a:latin typeface="Century Gothic"/>
              </a:rPr>
              <a:t>This module matters because knowledge alone does not change lives. </a:t>
            </a:r>
            <a:r>
              <a:rPr lang="en-US" sz="3200" b="1" dirty="0">
                <a:latin typeface="Century Gothic"/>
              </a:rPr>
              <a:t>True renewal</a:t>
            </a:r>
            <a:r>
              <a:rPr lang="en-US" sz="3200" dirty="0">
                <a:latin typeface="Century Gothic"/>
              </a:rPr>
              <a:t> happens when we apply what we have </a:t>
            </a:r>
            <a:r>
              <a:rPr lang="en-US" sz="3200">
                <a:latin typeface="Century Gothic"/>
              </a:rPr>
              <a:t>learned. </a:t>
            </a:r>
          </a:p>
        </p:txBody>
      </p:sp>
      <p:pic>
        <p:nvPicPr>
          <p:cNvPr id="11" name="Picture 10" descr="A logo for a company&#10;&#10;AI-generated content may be incorrect.">
            <a:extLst>
              <a:ext uri="{FF2B5EF4-FFF2-40B4-BE49-F238E27FC236}">
                <a16:creationId xmlns:a16="http://schemas.microsoft.com/office/drawing/2014/main" id="{6E0029AC-760D-43AA-761C-1EE9528197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197" y="-22411"/>
            <a:ext cx="1628608" cy="115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468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2DB4E-DBE0-EB9D-E7BE-4087D0FBE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olid colour teal background Images - Free Download on Freepik">
            <a:extLst>
              <a:ext uri="{FF2B5EF4-FFF2-40B4-BE49-F238E27FC236}">
                <a16:creationId xmlns:a16="http://schemas.microsoft.com/office/drawing/2014/main" id="{9D323748-C215-0CE2-923F-5DE5697A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23" b="22127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06849AC4-6CBB-333B-16DC-4D8C61FE696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2" y="-26411"/>
            <a:ext cx="12191980" cy="68844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EE4EAB-DF29-DD53-4881-DF00A5E53E3C}"/>
              </a:ext>
            </a:extLst>
          </p:cNvPr>
          <p:cNvSpPr txBox="1"/>
          <p:nvPr/>
        </p:nvSpPr>
        <p:spPr>
          <a:xfrm>
            <a:off x="388747" y="2989726"/>
            <a:ext cx="10058570" cy="25954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>
                <a:latin typeface="Century Gothic"/>
                <a:ea typeface="Verdana"/>
                <a:cs typeface="Verdana" panose="020B0604030504040204" pitchFamily="34" charset="0"/>
              </a:rPr>
              <a:t>”Do not conform to the pattern of this world but be transformed by the renewing of your mind. Then you will be able to test and approved what God’s will is – his good, pleasing and perfect will.” </a:t>
            </a:r>
            <a:r>
              <a:rPr lang="en-US" sz="2800" b="1" dirty="0">
                <a:latin typeface="Century Gothic"/>
                <a:ea typeface="Verdana"/>
                <a:cs typeface="Verdana" panose="020B0604030504040204" pitchFamily="34" charset="0"/>
              </a:rPr>
              <a:t>- Romans 12:2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FC17CC-68C7-AE46-D21A-79DF684FE43D}"/>
              </a:ext>
            </a:extLst>
          </p:cNvPr>
          <p:cNvSpPr txBox="1"/>
          <p:nvPr/>
        </p:nvSpPr>
        <p:spPr>
          <a:xfrm>
            <a:off x="387021" y="1569495"/>
            <a:ext cx="570613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latin typeface="Century Gothic"/>
                <a:ea typeface="Verdana"/>
              </a:rPr>
              <a:t>Renewing the Mind</a:t>
            </a:r>
            <a:endParaRPr lang="en-US" sz="3600"/>
          </a:p>
        </p:txBody>
      </p:sp>
      <p:pic>
        <p:nvPicPr>
          <p:cNvPr id="7" name="Picture 6" descr="A close-up of a person's hands folded over a bible&#10;&#10;AI-generated content may be incorrect.">
            <a:extLst>
              <a:ext uri="{FF2B5EF4-FFF2-40B4-BE49-F238E27FC236}">
                <a16:creationId xmlns:a16="http://schemas.microsoft.com/office/drawing/2014/main" id="{7D5FA821-47B1-CB3C-E84B-4A16579FB2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1390" y="-486677"/>
            <a:ext cx="6667500" cy="3479800"/>
          </a:xfrm>
          <a:prstGeom prst="rect">
            <a:avLst/>
          </a:prstGeom>
        </p:spPr>
      </p:pic>
      <p:pic>
        <p:nvPicPr>
          <p:cNvPr id="11" name="Picture 10" descr="A logo for a company&#10;&#10;AI-generated content may be incorrect.">
            <a:extLst>
              <a:ext uri="{FF2B5EF4-FFF2-40B4-BE49-F238E27FC236}">
                <a16:creationId xmlns:a16="http://schemas.microsoft.com/office/drawing/2014/main" id="{BBA52112-EAEE-9C25-0484-7E8E28DD65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197" y="-22411"/>
            <a:ext cx="1628608" cy="115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47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7EC9C-9403-4901-13F6-158ED78D1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olid colour teal background Images - Free Download on Freepik">
            <a:extLst>
              <a:ext uri="{FF2B5EF4-FFF2-40B4-BE49-F238E27FC236}">
                <a16:creationId xmlns:a16="http://schemas.microsoft.com/office/drawing/2014/main" id="{C1E5C08C-D8DA-625E-775F-B8C7768CC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23" b="22127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612D4FE-5147-D47B-1530-B3456E6582E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2" y="-26411"/>
            <a:ext cx="12191980" cy="68844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72B587-916C-443E-BA41-95552C748648}"/>
              </a:ext>
            </a:extLst>
          </p:cNvPr>
          <p:cNvSpPr txBox="1"/>
          <p:nvPr/>
        </p:nvSpPr>
        <p:spPr>
          <a:xfrm>
            <a:off x="767447" y="2256054"/>
            <a:ext cx="10665125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dirty="0">
                <a:latin typeface="Century Gothic"/>
              </a:rPr>
              <a:t>God calls us not to copy the patterns of the </a:t>
            </a:r>
            <a:r>
              <a:rPr lang="en-US" sz="3600">
                <a:latin typeface="Century Gothic"/>
              </a:rPr>
              <a:t>world.  He calls us to be transformed by renewing our minds. This renewal happens through </a:t>
            </a:r>
            <a:r>
              <a:rPr lang="en-US" sz="3600" b="1" i="1">
                <a:latin typeface="Century Gothic"/>
              </a:rPr>
              <a:t>daily choices</a:t>
            </a:r>
            <a:r>
              <a:rPr lang="en-US" sz="3600">
                <a:latin typeface="Century Gothic"/>
              </a:rPr>
              <a:t> and </a:t>
            </a:r>
            <a:r>
              <a:rPr lang="en-US" sz="3600" b="1" i="1">
                <a:latin typeface="Century Gothic"/>
              </a:rPr>
              <a:t>obedient actions.</a:t>
            </a:r>
          </a:p>
        </p:txBody>
      </p:sp>
      <p:pic>
        <p:nvPicPr>
          <p:cNvPr id="8" name="Picture 7" descr="A logo for a company&#10;&#10;AI-generated content may be incorrect.">
            <a:extLst>
              <a:ext uri="{FF2B5EF4-FFF2-40B4-BE49-F238E27FC236}">
                <a16:creationId xmlns:a16="http://schemas.microsoft.com/office/drawing/2014/main" id="{3C939A1C-4D6D-7197-3D36-5F67D817C3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97" y="-22411"/>
            <a:ext cx="1628608" cy="115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8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FD456A-12F3-7762-8A83-F57557115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olid colour teal background Images - Free Download on Freepik">
            <a:extLst>
              <a:ext uri="{FF2B5EF4-FFF2-40B4-BE49-F238E27FC236}">
                <a16:creationId xmlns:a16="http://schemas.microsoft.com/office/drawing/2014/main" id="{1C20765A-885B-6902-277A-002C73DA3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23" b="22127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AA6F3760-33CA-5CA4-A6E2-23835A1624E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2" y="-26411"/>
            <a:ext cx="12191980" cy="68844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D8F0C6-DCAC-42C8-7BEA-2B19B1C5D87F}"/>
              </a:ext>
            </a:extLst>
          </p:cNvPr>
          <p:cNvSpPr txBox="1"/>
          <p:nvPr/>
        </p:nvSpPr>
        <p:spPr>
          <a:xfrm>
            <a:off x="545629" y="3034550"/>
            <a:ext cx="8893159" cy="21852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400" dirty="0">
                <a:latin typeface="Century Gothic"/>
                <a:ea typeface="Verdana"/>
                <a:cs typeface="Verdana" panose="020B0604030504040204" pitchFamily="34" charset="0"/>
              </a:rPr>
              <a:t>When our minds are renewed, we gain spiritual clarity. We become better able to </a:t>
            </a:r>
            <a:r>
              <a:rPr lang="en-US" sz="3400" dirty="0" err="1">
                <a:latin typeface="Century Gothic"/>
                <a:ea typeface="Verdana"/>
                <a:cs typeface="Verdana" panose="020B0604030504040204" pitchFamily="34" charset="0"/>
              </a:rPr>
              <a:t>recognise</a:t>
            </a:r>
            <a:r>
              <a:rPr lang="en-US" sz="3400" dirty="0">
                <a:latin typeface="Century Gothic"/>
                <a:ea typeface="Verdana"/>
                <a:cs typeface="Verdana" panose="020B0604030504040204" pitchFamily="34" charset="0"/>
              </a:rPr>
              <a:t> God’s will. This helps us align our business and life with God’s purpose.</a:t>
            </a:r>
            <a:endParaRPr lang="en-US" sz="3400">
              <a:latin typeface="Century Gothic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5E24F9-EA3A-4328-1723-73F20B6AE5E3}"/>
              </a:ext>
            </a:extLst>
          </p:cNvPr>
          <p:cNvSpPr txBox="1"/>
          <p:nvPr/>
        </p:nvSpPr>
        <p:spPr>
          <a:xfrm>
            <a:off x="543903" y="1580701"/>
            <a:ext cx="570613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latin typeface="Century Gothic"/>
                <a:ea typeface="Verdana"/>
                <a:cs typeface="+mn-lt"/>
              </a:rPr>
              <a:t>Renewal Leads to Clarity</a:t>
            </a:r>
            <a:endParaRPr lang="en-US"/>
          </a:p>
        </p:txBody>
      </p:sp>
      <p:pic>
        <p:nvPicPr>
          <p:cNvPr id="7" name="Picture 6" descr="A close-up of a person's hands folded over a bible&#10;&#10;AI-generated content may be incorrect.">
            <a:extLst>
              <a:ext uri="{FF2B5EF4-FFF2-40B4-BE49-F238E27FC236}">
                <a16:creationId xmlns:a16="http://schemas.microsoft.com/office/drawing/2014/main" id="{F58E895B-1E13-EAC3-6604-9F1B0267C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4979" y="-486677"/>
            <a:ext cx="6667500" cy="3479800"/>
          </a:xfrm>
          <a:prstGeom prst="rect">
            <a:avLst/>
          </a:prstGeom>
        </p:spPr>
      </p:pic>
      <p:pic>
        <p:nvPicPr>
          <p:cNvPr id="10" name="Picture 9" descr="A logo for a company&#10;&#10;AI-generated content may be incorrect.">
            <a:extLst>
              <a:ext uri="{FF2B5EF4-FFF2-40B4-BE49-F238E27FC236}">
                <a16:creationId xmlns:a16="http://schemas.microsoft.com/office/drawing/2014/main" id="{AE6117CA-C561-21CE-FEAA-627FD2D320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197" y="-22411"/>
            <a:ext cx="1628608" cy="115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41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9C48B1-77B7-93E2-A78C-477AAFF9C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olid colour teal background Images - Free Download on Freepik">
            <a:extLst>
              <a:ext uri="{FF2B5EF4-FFF2-40B4-BE49-F238E27FC236}">
                <a16:creationId xmlns:a16="http://schemas.microsoft.com/office/drawing/2014/main" id="{8C31E147-82D2-C319-890D-84E6B880A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23" b="22127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B9C19B87-6AD2-631F-1406-E88E857A5C5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2" y="-26411"/>
            <a:ext cx="12191980" cy="68844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F21F7E-12C8-ED85-0DD9-2FF0D253ABF2}"/>
              </a:ext>
            </a:extLst>
          </p:cNvPr>
          <p:cNvSpPr txBox="1"/>
          <p:nvPr/>
        </p:nvSpPr>
        <p:spPr>
          <a:xfrm>
            <a:off x="1655011" y="2731991"/>
            <a:ext cx="8893159" cy="270843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400" i="1" dirty="0">
                <a:latin typeface="Century Gothic"/>
                <a:ea typeface="Verdana"/>
                <a:cs typeface="Verdana" panose="020B0604030504040204" pitchFamily="34" charset="0"/>
              </a:rPr>
              <a:t>Many people finish a course and then do nothing with it. They feel accomplished but never change their </a:t>
            </a:r>
            <a:r>
              <a:rPr lang="en-US" sz="3400" i="1" dirty="0" err="1">
                <a:latin typeface="Century Gothic"/>
                <a:ea typeface="Verdana"/>
                <a:cs typeface="Verdana" panose="020B0604030504040204" pitchFamily="34" charset="0"/>
              </a:rPr>
              <a:t>behaviour</a:t>
            </a:r>
            <a:r>
              <a:rPr lang="en-US" sz="3400" i="1" dirty="0">
                <a:latin typeface="Century Gothic"/>
                <a:ea typeface="Verdana"/>
                <a:cs typeface="Verdana" panose="020B0604030504040204" pitchFamily="34" charset="0"/>
              </a:rPr>
              <a:t>. This creates a false sense of success without real growth.</a:t>
            </a:r>
            <a:endParaRPr lang="en-US" i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F27C82-2BA3-31EB-5664-C7C422E9F8E0}"/>
              </a:ext>
            </a:extLst>
          </p:cNvPr>
          <p:cNvSpPr txBox="1"/>
          <p:nvPr/>
        </p:nvSpPr>
        <p:spPr>
          <a:xfrm>
            <a:off x="543903" y="1580701"/>
            <a:ext cx="570613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latin typeface="Century Gothic"/>
                <a:ea typeface="Verdana"/>
                <a:cs typeface="+mn-lt"/>
              </a:rPr>
              <a:t>Passive Learning</a:t>
            </a:r>
            <a:endParaRPr lang="en-US">
              <a:solidFill>
                <a:srgbClr val="C00000"/>
              </a:solidFill>
            </a:endParaRPr>
          </a:p>
        </p:txBody>
      </p:sp>
      <p:pic>
        <p:nvPicPr>
          <p:cNvPr id="10" name="Picture 9" descr="A logo for a company&#10;&#10;AI-generated content may be incorrect.">
            <a:extLst>
              <a:ext uri="{FF2B5EF4-FFF2-40B4-BE49-F238E27FC236}">
                <a16:creationId xmlns:a16="http://schemas.microsoft.com/office/drawing/2014/main" id="{CB8039C5-733B-DB20-312C-08D005328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97" y="-22411"/>
            <a:ext cx="1628608" cy="115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80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A83791-44E7-A91F-43B0-4949CFDBC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olid colour teal background Images - Free Download on Freepik">
            <a:extLst>
              <a:ext uri="{FF2B5EF4-FFF2-40B4-BE49-F238E27FC236}">
                <a16:creationId xmlns:a16="http://schemas.microsoft.com/office/drawing/2014/main" id="{7BAF6580-6943-AED4-F80F-24FA3D919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23" b="22127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67BF6886-C73F-BB26-7718-DA15B35787E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2" y="-26411"/>
            <a:ext cx="12191980" cy="68844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7D5892-9BEB-A353-7C54-C62C29DC6321}"/>
              </a:ext>
            </a:extLst>
          </p:cNvPr>
          <p:cNvSpPr txBox="1"/>
          <p:nvPr/>
        </p:nvSpPr>
        <p:spPr>
          <a:xfrm>
            <a:off x="545629" y="3314698"/>
            <a:ext cx="9554306" cy="21852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400" dirty="0">
                <a:latin typeface="Century Gothic"/>
                <a:ea typeface="Verdana"/>
                <a:cs typeface="Verdana" panose="020B0604030504040204" pitchFamily="34" charset="0"/>
              </a:rPr>
              <a:t>Spiritual and personal growth requires intention. A simple system helps turn good </a:t>
            </a:r>
            <a:r>
              <a:rPr lang="en-US" sz="3400">
                <a:latin typeface="Century Gothic"/>
                <a:ea typeface="Verdana"/>
                <a:cs typeface="Verdana" panose="020B0604030504040204" pitchFamily="34" charset="0"/>
              </a:rPr>
              <a:t>intentions into habits. Growth works best when it is planned in seasons.</a:t>
            </a:r>
            <a:endParaRPr lang="en-US">
              <a:latin typeface="Century Gothic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B24B97-FEDE-D3B4-EC76-E43C90317ECC}"/>
              </a:ext>
            </a:extLst>
          </p:cNvPr>
          <p:cNvSpPr txBox="1"/>
          <p:nvPr/>
        </p:nvSpPr>
        <p:spPr>
          <a:xfrm>
            <a:off x="543903" y="1390201"/>
            <a:ext cx="700601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latin typeface="Century Gothic"/>
                <a:ea typeface="Verdana"/>
                <a:cs typeface="+mn-lt"/>
              </a:rPr>
              <a:t>Build a Personal Growth Plan</a:t>
            </a:r>
            <a:endParaRPr lang="en-US">
              <a:latin typeface="Aptos"/>
            </a:endParaRPr>
          </a:p>
        </p:txBody>
      </p:sp>
      <p:pic>
        <p:nvPicPr>
          <p:cNvPr id="7" name="Picture 6" descr="A close-up of a person's hands folded over a bible&#10;&#10;AI-generated content may be incorrect.">
            <a:extLst>
              <a:ext uri="{FF2B5EF4-FFF2-40B4-BE49-F238E27FC236}">
                <a16:creationId xmlns:a16="http://schemas.microsoft.com/office/drawing/2014/main" id="{B6B6E3C0-B295-7307-0A44-71F31A6E7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1390" y="-486677"/>
            <a:ext cx="6667500" cy="3479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E37AE1E-62AE-B88F-74FE-C9F9CB67C300}"/>
              </a:ext>
            </a:extLst>
          </p:cNvPr>
          <p:cNvSpPr txBox="1"/>
          <p:nvPr/>
        </p:nvSpPr>
        <p:spPr>
          <a:xfrm>
            <a:off x="2011873" y="2040140"/>
            <a:ext cx="497774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latin typeface="Segoe Script"/>
                <a:ea typeface="+mn-lt"/>
                <a:cs typeface="+mn-lt"/>
              </a:rPr>
              <a:t>(Faith + Structure)</a:t>
            </a:r>
            <a:endParaRPr lang="en-US" sz="2400">
              <a:latin typeface="Segoe Script"/>
            </a:endParaRPr>
          </a:p>
        </p:txBody>
      </p:sp>
      <p:pic>
        <p:nvPicPr>
          <p:cNvPr id="13" name="Picture 12" descr="A logo for a company&#10;&#10;AI-generated content may be incorrect.">
            <a:extLst>
              <a:ext uri="{FF2B5EF4-FFF2-40B4-BE49-F238E27FC236}">
                <a16:creationId xmlns:a16="http://schemas.microsoft.com/office/drawing/2014/main" id="{829F1173-F9CE-CCAE-791E-EFCC3B7004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197" y="-22411"/>
            <a:ext cx="1628608" cy="115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687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1DC71-FF75-71A8-E10D-88B802899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olid colour teal background Images - Free Download on Freepik">
            <a:extLst>
              <a:ext uri="{FF2B5EF4-FFF2-40B4-BE49-F238E27FC236}">
                <a16:creationId xmlns:a16="http://schemas.microsoft.com/office/drawing/2014/main" id="{42AD4BF1-D36F-2EC4-7F11-6A2D5535B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23" b="22127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1A98AAB7-1648-2026-60BD-CE7AA97DF2B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2" y="-26411"/>
            <a:ext cx="12191980" cy="68844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354B54-22DA-4B33-1182-3602D7CFA1C8}"/>
              </a:ext>
            </a:extLst>
          </p:cNvPr>
          <p:cNvSpPr txBox="1"/>
          <p:nvPr/>
        </p:nvSpPr>
        <p:spPr>
          <a:xfrm>
            <a:off x="679099" y="797665"/>
            <a:ext cx="10352514" cy="502349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3200" b="1">
                <a:latin typeface="Century Gothic"/>
              </a:rPr>
              <a:t>Action Steps: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400" dirty="0">
                <a:latin typeface="Century Gothic"/>
              </a:rPr>
              <a:t>Schedule a regular monthly review of progress.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400" dirty="0">
                <a:latin typeface="Century Gothic"/>
              </a:rPr>
              <a:t>In your monthly review, answer these questions in your workbook.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400" dirty="0">
                <a:latin typeface="Century Gothic" panose="020B0502020202020204" pitchFamily="34" charset="0"/>
              </a:rPr>
              <a:t>Where have I seen God’s hand in my growth?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400" dirty="0">
                <a:latin typeface="Century Gothic" panose="020B0502020202020204" pitchFamily="34" charset="0"/>
              </a:rPr>
              <a:t>What habit is bearing Kingdom fruit?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400" dirty="0">
                <a:latin typeface="Century Gothic" panose="020B0502020202020204" pitchFamily="34" charset="0"/>
              </a:rPr>
              <a:t>What area do I need to surrender and ask the Holy Spirit to refine?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400" dirty="0">
                <a:latin typeface="Century Gothic"/>
              </a:rPr>
              <a:t>What’s the next step I sense God is leading me toward?</a:t>
            </a:r>
          </a:p>
        </p:txBody>
      </p:sp>
      <p:pic>
        <p:nvPicPr>
          <p:cNvPr id="7" name="Picture 6" descr="A logo for a company&#10;&#10;AI-generated content may be incorrect.">
            <a:extLst>
              <a:ext uri="{FF2B5EF4-FFF2-40B4-BE49-F238E27FC236}">
                <a16:creationId xmlns:a16="http://schemas.microsoft.com/office/drawing/2014/main" id="{04525898-9E02-4629-56D9-3762EE54E5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0703" y="-31937"/>
            <a:ext cx="163830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57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88FE62D8E9B14A88D264FC93A9E80D" ma:contentTypeVersion="12" ma:contentTypeDescription="Create a new document." ma:contentTypeScope="" ma:versionID="92c72cf859906240d5e6cd307a5499ad">
  <xsd:schema xmlns:xsd="http://www.w3.org/2001/XMLSchema" xmlns:xs="http://www.w3.org/2001/XMLSchema" xmlns:p="http://schemas.microsoft.com/office/2006/metadata/properties" xmlns:ns2="d1bb9bea-b723-469b-82cb-8609e3b211c1" xmlns:ns3="4a8fb3ce-561d-45c7-886f-cc87a66a7cd4" targetNamespace="http://schemas.microsoft.com/office/2006/metadata/properties" ma:root="true" ma:fieldsID="18820cf95d7939711919e689240f1f67" ns2:_="" ns3:_="">
    <xsd:import namespace="d1bb9bea-b723-469b-82cb-8609e3b211c1"/>
    <xsd:import namespace="4a8fb3ce-561d-45c7-886f-cc87a66a7c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bb9bea-b723-469b-82cb-8609e3b211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ca222b4f-b5b5-4363-8c3c-c0b889f9ce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8fb3ce-561d-45c7-886f-cc87a66a7cd4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f83cabed-b564-45c5-930c-86e6eb172f7c}" ma:internalName="TaxCatchAll" ma:showField="CatchAllData" ma:web="4a8fb3ce-561d-45c7-886f-cc87a66a7c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a8fb3ce-561d-45c7-886f-cc87a66a7cd4" xsi:nil="true"/>
    <lcf76f155ced4ddcb4097134ff3c332f xmlns="d1bb9bea-b723-469b-82cb-8609e3b211c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896861B-E4A0-476C-98CC-4B07103E33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bb9bea-b723-469b-82cb-8609e3b211c1"/>
    <ds:schemaRef ds:uri="4a8fb3ce-561d-45c7-886f-cc87a66a7c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9FE8CC-CA1B-423F-A4DD-399AC433CA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45217D-3539-4722-84A6-BE85F3F5E7E7}">
  <ds:schemaRefs>
    <ds:schemaRef ds:uri="http://schemas.microsoft.com/office/2006/metadata/properties"/>
    <ds:schemaRef ds:uri="http://schemas.microsoft.com/office/infopath/2007/PartnerControls"/>
    <ds:schemaRef ds:uri="4a8fb3ce-561d-45c7-886f-cc87a66a7cd4"/>
    <ds:schemaRef ds:uri="d1bb9bea-b723-469b-82cb-8609e3b211c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150</Words>
  <Application>Microsoft Office PowerPoint</Application>
  <PresentationFormat>Widescreen</PresentationFormat>
  <Paragraphs>17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The MINDSET Shift</vt:lpstr>
      <vt:lpstr>Module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Jane Maslog</dc:creator>
  <cp:lastModifiedBy>Jane Maslog</cp:lastModifiedBy>
  <cp:revision>128</cp:revision>
  <dcterms:created xsi:type="dcterms:W3CDTF">2025-10-24T06:14:51Z</dcterms:created>
  <dcterms:modified xsi:type="dcterms:W3CDTF">2026-03-17T07:46:11Z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0x0101005E88FE62D8E9B14A88D264FC93A9E80D</vt:lpwstr>
  </property>
  <property fmtid="{D5CDD505-2E9C-101B-9397-08002B2CF9AE}" pid="3" name="MediaServiceImageTags">
    <vt:lpwstr/>
  </property>
</Properties>
</file>