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57" r:id="rId6"/>
    <p:sldId id="258" r:id="rId7"/>
    <p:sldId id="263" r:id="rId8"/>
    <p:sldId id="260" r:id="rId9"/>
    <p:sldId id="267" r:id="rId10"/>
    <p:sldId id="268" r:id="rId11"/>
    <p:sldId id="269" r:id="rId12"/>
    <p:sldId id="270" r:id="rId13"/>
    <p:sldId id="271" r:id="rId14"/>
    <p:sldId id="272" r:id="rId15"/>
    <p:sldId id="273" r:id="rId16"/>
    <p:sldId id="261" r:id="rId17"/>
    <p:sldId id="266" r:id="rId18"/>
    <p:sldId id="274" r:id="rId19"/>
    <p:sldId id="264" r:id="rId20"/>
  </p:sldIdLst>
  <p:sldSz cx="18288000" cy="10287000"/>
  <p:notesSz cx="6858000" cy="9144000"/>
  <p:embeddedFontLst>
    <p:embeddedFont>
      <p:font typeface="Century Gothic" panose="020B0502020202020204" pitchFamily="34" charset="0"/>
      <p:regular r:id="rId22"/>
      <p:bold r:id="rId23"/>
      <p:italic r:id="rId24"/>
      <p:boldItalic r:id="rId25"/>
    </p:embeddedFont>
    <p:embeddedFont>
      <p:font typeface="Century Gothic Paneuropean" panose="020B0604020202020204" charset="0"/>
      <p:regular r:id="rId26"/>
    </p:embeddedFont>
    <p:embeddedFont>
      <p:font typeface="Century Gothic Paneuropean Bold" panose="020B0604020202020204" charset="0"/>
      <p:regular r:id="rId27"/>
    </p:embeddedFont>
    <p:embeddedFont>
      <p:font typeface="Century Gothic Paneuropean Italics" panose="020B0604020202020204" charset="0"/>
      <p:regular r:id="rId28"/>
    </p:embeddedFont>
    <p:embeddedFont>
      <p:font typeface="Palatino Bold" panose="020B0604020202020204" charset="0"/>
      <p:regular r:id="rId29"/>
    </p:embeddedFont>
    <p:embeddedFont>
      <p:font typeface="Palatino Bold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387AD-3479-B730-64E8-57BD18C5211A}" v="29" dt="2026-02-12T04:41:59.572"/>
    <p1510:client id="{7819F098-D4E0-F77B-A0F2-DBC664B5C39D}" v="747" dt="2026-02-12T06:35:26.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na Enriquez" userId="S::charina@basileiamarketing.com.au::dd88ada5-f17d-4c9c-b418-f6b8ccf84186" providerId="AD" clId="Web-{7819F098-D4E0-F77B-A0F2-DBC664B5C39D}"/>
    <pc:docChg chg="addSld delSld modSld">
      <pc:chgData name="Charina Enriquez" userId="S::charina@basileiamarketing.com.au::dd88ada5-f17d-4c9c-b418-f6b8ccf84186" providerId="AD" clId="Web-{7819F098-D4E0-F77B-A0F2-DBC664B5C39D}" dt="2026-02-12T06:35:24.517" v="486" actId="20577"/>
      <pc:docMkLst>
        <pc:docMk/>
      </pc:docMkLst>
      <pc:sldChg chg="delSp modSp">
        <pc:chgData name="Charina Enriquez" userId="S::charina@basileiamarketing.com.au::dd88ada5-f17d-4c9c-b418-f6b8ccf84186" providerId="AD" clId="Web-{7819F098-D4E0-F77B-A0F2-DBC664B5C39D}" dt="2026-02-12T04:44:22.233" v="4" actId="1076"/>
        <pc:sldMkLst>
          <pc:docMk/>
          <pc:sldMk cId="0" sldId="256"/>
        </pc:sldMkLst>
        <pc:grpChg chg="del">
          <ac:chgData name="Charina Enriquez" userId="S::charina@basileiamarketing.com.au::dd88ada5-f17d-4c9c-b418-f6b8ccf84186" providerId="AD" clId="Web-{7819F098-D4E0-F77B-A0F2-DBC664B5C39D}" dt="2026-02-12T04:44:10.232" v="1"/>
          <ac:grpSpMkLst>
            <pc:docMk/>
            <pc:sldMk cId="0" sldId="256"/>
            <ac:grpSpMk id="4" creationId="{00000000-0000-0000-0000-000000000000}"/>
          </ac:grpSpMkLst>
        </pc:grpChg>
        <pc:grpChg chg="mod">
          <ac:chgData name="Charina Enriquez" userId="S::charina@basileiamarketing.com.au::dd88ada5-f17d-4c9c-b418-f6b8ccf84186" providerId="AD" clId="Web-{7819F098-D4E0-F77B-A0F2-DBC664B5C39D}" dt="2026-02-12T04:44:22.233" v="4" actId="1076"/>
          <ac:grpSpMkLst>
            <pc:docMk/>
            <pc:sldMk cId="0" sldId="256"/>
            <ac:grpSpMk id="10" creationId="{00000000-0000-0000-0000-000000000000}"/>
          </ac:grpSpMkLst>
        </pc:grpChg>
        <pc:picChg chg="mod">
          <ac:chgData name="Charina Enriquez" userId="S::charina@basileiamarketing.com.au::dd88ada5-f17d-4c9c-b418-f6b8ccf84186" providerId="AD" clId="Web-{7819F098-D4E0-F77B-A0F2-DBC664B5C39D}" dt="2026-02-12T04:44:15.967" v="3" actId="1076"/>
          <ac:picMkLst>
            <pc:docMk/>
            <pc:sldMk cId="0" sldId="256"/>
            <ac:picMk id="12" creationId="{93365740-0D3B-8C06-360D-D4660B66646C}"/>
          </ac:picMkLst>
        </pc:picChg>
      </pc:sldChg>
      <pc:sldChg chg="addSp delSp modSp">
        <pc:chgData name="Charina Enriquez" userId="S::charina@basileiamarketing.com.au::dd88ada5-f17d-4c9c-b418-f6b8ccf84186" providerId="AD" clId="Web-{7819F098-D4E0-F77B-A0F2-DBC664B5C39D}" dt="2026-02-12T06:35:24.517" v="486" actId="20577"/>
        <pc:sldMkLst>
          <pc:docMk/>
          <pc:sldMk cId="0" sldId="257"/>
        </pc:sldMkLst>
        <pc:spChg chg="mod">
          <ac:chgData name="Charina Enriquez" userId="S::charina@basileiamarketing.com.au::dd88ada5-f17d-4c9c-b418-f6b8ccf84186" providerId="AD" clId="Web-{7819F098-D4E0-F77B-A0F2-DBC664B5C39D}" dt="2026-02-12T05:00:01.520" v="17" actId="1076"/>
          <ac:spMkLst>
            <pc:docMk/>
            <pc:sldMk cId="0" sldId="257"/>
            <ac:spMk id="6" creationId="{FB9E1B83-85FA-44FA-9FD8-08E75A8E412B}"/>
          </ac:spMkLst>
        </pc:spChg>
        <pc:spChg chg="mod">
          <ac:chgData name="Charina Enriquez" userId="S::charina@basileiamarketing.com.au::dd88ada5-f17d-4c9c-b418-f6b8ccf84186" providerId="AD" clId="Web-{7819F098-D4E0-F77B-A0F2-DBC664B5C39D}" dt="2026-02-12T05:00:13.520" v="21" actId="1076"/>
          <ac:spMkLst>
            <pc:docMk/>
            <pc:sldMk cId="0" sldId="257"/>
            <ac:spMk id="10" creationId="{00000000-0000-0000-0000-000000000000}"/>
          </ac:spMkLst>
        </pc:spChg>
        <pc:spChg chg="mod">
          <ac:chgData name="Charina Enriquez" userId="S::charina@basileiamarketing.com.au::dd88ada5-f17d-4c9c-b418-f6b8ccf84186" providerId="AD" clId="Web-{7819F098-D4E0-F77B-A0F2-DBC664B5C39D}" dt="2026-02-12T06:35:24.517" v="486" actId="20577"/>
          <ac:spMkLst>
            <pc:docMk/>
            <pc:sldMk cId="0" sldId="257"/>
            <ac:spMk id="11" creationId="{00000000-0000-0000-0000-000000000000}"/>
          </ac:spMkLst>
        </pc:spChg>
        <pc:grpChg chg="mod">
          <ac:chgData name="Charina Enriquez" userId="S::charina@basileiamarketing.com.au::dd88ada5-f17d-4c9c-b418-f6b8ccf84186" providerId="AD" clId="Web-{7819F098-D4E0-F77B-A0F2-DBC664B5C39D}" dt="2026-02-12T04:45:02.624" v="15" actId="14100"/>
          <ac:grpSpMkLst>
            <pc:docMk/>
            <pc:sldMk cId="0" sldId="257"/>
            <ac:grpSpMk id="2" creationId="{00000000-0000-0000-0000-000000000000}"/>
          </ac:grpSpMkLst>
        </pc:grpChg>
        <pc:grpChg chg="del">
          <ac:chgData name="Charina Enriquez" userId="S::charina@basileiamarketing.com.au::dd88ada5-f17d-4c9c-b418-f6b8ccf84186" providerId="AD" clId="Web-{7819F098-D4E0-F77B-A0F2-DBC664B5C39D}" dt="2026-02-12T04:44:27.811" v="6"/>
          <ac:grpSpMkLst>
            <pc:docMk/>
            <pc:sldMk cId="0" sldId="257"/>
            <ac:grpSpMk id="4" creationId="{00000000-0000-0000-0000-000000000000}"/>
          </ac:grpSpMkLst>
        </pc:grpChg>
        <pc:grpChg chg="mod">
          <ac:chgData name="Charina Enriquez" userId="S::charina@basileiamarketing.com.au::dd88ada5-f17d-4c9c-b418-f6b8ccf84186" providerId="AD" clId="Web-{7819F098-D4E0-F77B-A0F2-DBC664B5C39D}" dt="2026-02-12T05:00:23.145" v="22" actId="14100"/>
          <ac:grpSpMkLst>
            <pc:docMk/>
            <pc:sldMk cId="0" sldId="257"/>
            <ac:grpSpMk id="9" creationId="{00000000-0000-0000-0000-000000000000}"/>
          </ac:grpSpMkLst>
        </pc:grpChg>
        <pc:picChg chg="add">
          <ac:chgData name="Charina Enriquez" userId="S::charina@basileiamarketing.com.au::dd88ada5-f17d-4c9c-b418-f6b8ccf84186" providerId="AD" clId="Web-{7819F098-D4E0-F77B-A0F2-DBC664B5C39D}" dt="2026-02-12T04:44:35.951" v="7"/>
          <ac:picMkLst>
            <pc:docMk/>
            <pc:sldMk cId="0" sldId="257"/>
            <ac:picMk id="12" creationId="{4ED46CC0-8231-2CB7-CF43-AA9084485877}"/>
          </ac:picMkLst>
        </pc:picChg>
      </pc:sldChg>
      <pc:sldChg chg="addSp delSp modSp">
        <pc:chgData name="Charina Enriquez" userId="S::charina@basileiamarketing.com.au::dd88ada5-f17d-4c9c-b418-f6b8ccf84186" providerId="AD" clId="Web-{7819F098-D4E0-F77B-A0F2-DBC664B5C39D}" dt="2026-02-12T05:16:49.558" v="170" actId="1076"/>
        <pc:sldMkLst>
          <pc:docMk/>
          <pc:sldMk cId="0" sldId="258"/>
        </pc:sldMkLst>
        <pc:spChg chg="mod">
          <ac:chgData name="Charina Enriquez" userId="S::charina@basileiamarketing.com.au::dd88ada5-f17d-4c9c-b418-f6b8ccf84186" providerId="AD" clId="Web-{7819F098-D4E0-F77B-A0F2-DBC664B5C39D}" dt="2026-02-12T05:04:22.586" v="40" actId="1076"/>
          <ac:spMkLst>
            <pc:docMk/>
            <pc:sldMk cId="0" sldId="258"/>
            <ac:spMk id="7" creationId="{00000000-0000-0000-0000-000000000000}"/>
          </ac:spMkLst>
        </pc:spChg>
        <pc:spChg chg="mod">
          <ac:chgData name="Charina Enriquez" userId="S::charina@basileiamarketing.com.au::dd88ada5-f17d-4c9c-b418-f6b8ccf84186" providerId="AD" clId="Web-{7819F098-D4E0-F77B-A0F2-DBC664B5C39D}" dt="2026-02-12T05:06:26.046" v="52" actId="20577"/>
          <ac:spMkLst>
            <pc:docMk/>
            <pc:sldMk cId="0" sldId="258"/>
            <ac:spMk id="12" creationId="{00000000-0000-0000-0000-000000000000}"/>
          </ac:spMkLst>
        </pc:spChg>
        <pc:grpChg chg="mod">
          <ac:chgData name="Charina Enriquez" userId="S::charina@basileiamarketing.com.au::dd88ada5-f17d-4c9c-b418-f6b8ccf84186" providerId="AD" clId="Web-{7819F098-D4E0-F77B-A0F2-DBC664B5C39D}" dt="2026-02-12T05:16:49.558" v="170" actId="1076"/>
          <ac:grpSpMkLst>
            <pc:docMk/>
            <pc:sldMk cId="0" sldId="258"/>
            <ac:grpSpMk id="4" creationId="{00000000-0000-0000-0000-000000000000}"/>
          </ac:grpSpMkLst>
        </pc:grpChg>
        <pc:grpChg chg="del">
          <ac:chgData name="Charina Enriquez" userId="S::charina@basileiamarketing.com.au::dd88ada5-f17d-4c9c-b418-f6b8ccf84186" providerId="AD" clId="Web-{7819F098-D4E0-F77B-A0F2-DBC664B5C39D}" dt="2026-02-12T05:16:36.777" v="167"/>
          <ac:grpSpMkLst>
            <pc:docMk/>
            <pc:sldMk cId="0" sldId="258"/>
            <ac:grpSpMk id="10" creationId="{00000000-0000-0000-0000-000000000000}"/>
          </ac:grpSpMkLst>
        </pc:grpChg>
        <pc:picChg chg="add mod">
          <ac:chgData name="Charina Enriquez" userId="S::charina@basileiamarketing.com.au::dd88ada5-f17d-4c9c-b418-f6b8ccf84186" providerId="AD" clId="Web-{7819F098-D4E0-F77B-A0F2-DBC664B5C39D}" dt="2026-02-12T05:16:43.339" v="169" actId="1076"/>
          <ac:picMkLst>
            <pc:docMk/>
            <pc:sldMk cId="0" sldId="258"/>
            <ac:picMk id="6" creationId="{FCF34C31-C9D2-14C7-3D9B-9EB162145E3C}"/>
          </ac:picMkLst>
        </pc:picChg>
      </pc:sldChg>
      <pc:sldChg chg="del">
        <pc:chgData name="Charina Enriquez" userId="S::charina@basileiamarketing.com.au::dd88ada5-f17d-4c9c-b418-f6b8ccf84186" providerId="AD" clId="Web-{7819F098-D4E0-F77B-A0F2-DBC664B5C39D}" dt="2026-02-12T05:07:33.348" v="53"/>
        <pc:sldMkLst>
          <pc:docMk/>
          <pc:sldMk cId="0" sldId="259"/>
        </pc:sldMkLst>
      </pc:sldChg>
      <pc:sldChg chg="addSp delSp modSp">
        <pc:chgData name="Charina Enriquez" userId="S::charina@basileiamarketing.com.au::dd88ada5-f17d-4c9c-b418-f6b8ccf84186" providerId="AD" clId="Web-{7819F098-D4E0-F77B-A0F2-DBC664B5C39D}" dt="2026-02-12T05:38:09.927" v="195" actId="1076"/>
        <pc:sldMkLst>
          <pc:docMk/>
          <pc:sldMk cId="0" sldId="260"/>
        </pc:sldMkLst>
        <pc:spChg chg="mod">
          <ac:chgData name="Charina Enriquez" userId="S::charina@basileiamarketing.com.au::dd88ada5-f17d-4c9c-b418-f6b8ccf84186" providerId="AD" clId="Web-{7819F098-D4E0-F77B-A0F2-DBC664B5C39D}" dt="2026-02-12T05:37:18.435" v="185" actId="1076"/>
          <ac:spMkLst>
            <pc:docMk/>
            <pc:sldMk cId="0" sldId="260"/>
            <ac:spMk id="5" creationId="{00000000-0000-0000-0000-000000000000}"/>
          </ac:spMkLst>
        </pc:spChg>
        <pc:spChg chg="mod">
          <ac:chgData name="Charina Enriquez" userId="S::charina@basileiamarketing.com.au::dd88ada5-f17d-4c9c-b418-f6b8ccf84186" providerId="AD" clId="Web-{7819F098-D4E0-F77B-A0F2-DBC664B5C39D}" dt="2026-02-12T05:38:03.270" v="194" actId="20577"/>
          <ac:spMkLst>
            <pc:docMk/>
            <pc:sldMk cId="0" sldId="260"/>
            <ac:spMk id="6" creationId="{00000000-0000-0000-0000-000000000000}"/>
          </ac:spMkLst>
        </pc:spChg>
        <pc:spChg chg="mod">
          <ac:chgData name="Charina Enriquez" userId="S::charina@basileiamarketing.com.au::dd88ada5-f17d-4c9c-b418-f6b8ccf84186" providerId="AD" clId="Web-{7819F098-D4E0-F77B-A0F2-DBC664B5C39D}" dt="2026-02-12T05:37:51.596" v="191" actId="20577"/>
          <ac:spMkLst>
            <pc:docMk/>
            <pc:sldMk cId="0" sldId="260"/>
            <ac:spMk id="9" creationId="{00000000-0000-0000-0000-000000000000}"/>
          </ac:spMkLst>
        </pc:spChg>
        <pc:grpChg chg="mod">
          <ac:chgData name="Charina Enriquez" userId="S::charina@basileiamarketing.com.au::dd88ada5-f17d-4c9c-b418-f6b8ccf84186" providerId="AD" clId="Web-{7819F098-D4E0-F77B-A0F2-DBC664B5C39D}" dt="2026-02-12T05:38:09.927" v="195" actId="1076"/>
          <ac:grpSpMkLst>
            <pc:docMk/>
            <pc:sldMk cId="0" sldId="260"/>
            <ac:grpSpMk id="4" creationId="{00000000-0000-0000-0000-000000000000}"/>
          </ac:grpSpMkLst>
        </pc:grpChg>
        <pc:grpChg chg="del">
          <ac:chgData name="Charina Enriquez" userId="S::charina@basileiamarketing.com.au::dd88ada5-f17d-4c9c-b418-f6b8ccf84186" providerId="AD" clId="Web-{7819F098-D4E0-F77B-A0F2-DBC664B5C39D}" dt="2026-02-12T05:17:46.498" v="181"/>
          <ac:grpSpMkLst>
            <pc:docMk/>
            <pc:sldMk cId="0" sldId="260"/>
            <ac:grpSpMk id="7" creationId="{00000000-0000-0000-0000-000000000000}"/>
          </ac:grpSpMkLst>
        </pc:grpChg>
        <pc:picChg chg="add mod">
          <ac:chgData name="Charina Enriquez" userId="S::charina@basileiamarketing.com.au::dd88ada5-f17d-4c9c-b418-f6b8ccf84186" providerId="AD" clId="Web-{7819F098-D4E0-F77B-A0F2-DBC664B5C39D}" dt="2026-02-12T05:17:52.434" v="183" actId="1076"/>
          <ac:picMkLst>
            <pc:docMk/>
            <pc:sldMk cId="0" sldId="260"/>
            <ac:picMk id="11" creationId="{AADFF7C8-21B0-CE1F-A307-337751648F6F}"/>
          </ac:picMkLst>
        </pc:picChg>
      </pc:sldChg>
      <pc:sldChg chg="addSp delSp modSp">
        <pc:chgData name="Charina Enriquez" userId="S::charina@basileiamarketing.com.au::dd88ada5-f17d-4c9c-b418-f6b8ccf84186" providerId="AD" clId="Web-{7819F098-D4E0-F77B-A0F2-DBC664B5C39D}" dt="2026-02-12T06:10:13.802" v="408" actId="1076"/>
        <pc:sldMkLst>
          <pc:docMk/>
          <pc:sldMk cId="0" sldId="261"/>
        </pc:sldMkLst>
        <pc:spChg chg="mod">
          <ac:chgData name="Charina Enriquez" userId="S::charina@basileiamarketing.com.au::dd88ada5-f17d-4c9c-b418-f6b8ccf84186" providerId="AD" clId="Web-{7819F098-D4E0-F77B-A0F2-DBC664B5C39D}" dt="2026-02-12T06:08:32.435" v="391" actId="20577"/>
          <ac:spMkLst>
            <pc:docMk/>
            <pc:sldMk cId="0" sldId="261"/>
            <ac:spMk id="6" creationId="{00000000-0000-0000-0000-000000000000}"/>
          </ac:spMkLst>
        </pc:spChg>
        <pc:spChg chg="mod">
          <ac:chgData name="Charina Enriquez" userId="S::charina@basileiamarketing.com.au::dd88ada5-f17d-4c9c-b418-f6b8ccf84186" providerId="AD" clId="Web-{7819F098-D4E0-F77B-A0F2-DBC664B5C39D}" dt="2026-02-12T06:09:41.046" v="404" actId="20577"/>
          <ac:spMkLst>
            <pc:docMk/>
            <pc:sldMk cId="0" sldId="261"/>
            <ac:spMk id="9" creationId="{00000000-0000-0000-0000-000000000000}"/>
          </ac:spMkLst>
        </pc:spChg>
        <pc:spChg chg="mod">
          <ac:chgData name="Charina Enriquez" userId="S::charina@basileiamarketing.com.au::dd88ada5-f17d-4c9c-b418-f6b8ccf84186" providerId="AD" clId="Web-{7819F098-D4E0-F77B-A0F2-DBC664B5C39D}" dt="2026-02-12T06:08:47.060" v="394" actId="20577"/>
          <ac:spMkLst>
            <pc:docMk/>
            <pc:sldMk cId="0" sldId="261"/>
            <ac:spMk id="10" creationId="{00000000-0000-0000-0000-000000000000}"/>
          </ac:spMkLst>
        </pc:spChg>
        <pc:spChg chg="mod">
          <ac:chgData name="Charina Enriquez" userId="S::charina@basileiamarketing.com.au::dd88ada5-f17d-4c9c-b418-f6b8ccf84186" providerId="AD" clId="Web-{7819F098-D4E0-F77B-A0F2-DBC664B5C39D}" dt="2026-02-12T06:09:08.530" v="401" actId="20577"/>
          <ac:spMkLst>
            <pc:docMk/>
            <pc:sldMk cId="0" sldId="261"/>
            <ac:spMk id="12" creationId="{00000000-0000-0000-0000-000000000000}"/>
          </ac:spMkLst>
        </pc:spChg>
        <pc:spChg chg="mod">
          <ac:chgData name="Charina Enriquez" userId="S::charina@basileiamarketing.com.au::dd88ada5-f17d-4c9c-b418-f6b8ccf84186" providerId="AD" clId="Web-{7819F098-D4E0-F77B-A0F2-DBC664B5C39D}" dt="2026-02-12T06:08:59.498" v="399" actId="20577"/>
          <ac:spMkLst>
            <pc:docMk/>
            <pc:sldMk cId="0" sldId="261"/>
            <ac:spMk id="16" creationId="{2BA04EB1-E0FC-5D34-2E56-F1AB9AFFD699}"/>
          </ac:spMkLst>
        </pc:spChg>
        <pc:grpChg chg="mod">
          <ac:chgData name="Charina Enriquez" userId="S::charina@basileiamarketing.com.au::dd88ada5-f17d-4c9c-b418-f6b8ccf84186" providerId="AD" clId="Web-{7819F098-D4E0-F77B-A0F2-DBC664B5C39D}" dt="2026-02-12T06:10:13.802" v="408" actId="1076"/>
          <ac:grpSpMkLst>
            <pc:docMk/>
            <pc:sldMk cId="0" sldId="261"/>
            <ac:grpSpMk id="4" creationId="{00000000-0000-0000-0000-000000000000}"/>
          </ac:grpSpMkLst>
        </pc:grpChg>
        <pc:grpChg chg="del">
          <ac:chgData name="Charina Enriquez" userId="S::charina@basileiamarketing.com.au::dd88ada5-f17d-4c9c-b418-f6b8ccf84186" providerId="AD" clId="Web-{7819F098-D4E0-F77B-A0F2-DBC664B5C39D}" dt="2026-02-12T06:10:01.393" v="406"/>
          <ac:grpSpMkLst>
            <pc:docMk/>
            <pc:sldMk cId="0" sldId="261"/>
            <ac:grpSpMk id="7" creationId="{00000000-0000-0000-0000-000000000000}"/>
          </ac:grpSpMkLst>
        </pc:grpChg>
        <pc:picChg chg="add">
          <ac:chgData name="Charina Enriquez" userId="S::charina@basileiamarketing.com.au::dd88ada5-f17d-4c9c-b418-f6b8ccf84186" providerId="AD" clId="Web-{7819F098-D4E0-F77B-A0F2-DBC664B5C39D}" dt="2026-02-12T06:10:07.363" v="407"/>
          <ac:picMkLst>
            <pc:docMk/>
            <pc:sldMk cId="0" sldId="261"/>
            <ac:picMk id="13" creationId="{5E0AD21E-3740-56E8-9C0A-1C9CF7358AF1}"/>
          </ac:picMkLst>
        </pc:picChg>
      </pc:sldChg>
      <pc:sldChg chg="addSp delSp modSp">
        <pc:chgData name="Charina Enriquez" userId="S::charina@basileiamarketing.com.au::dd88ada5-f17d-4c9c-b418-f6b8ccf84186" providerId="AD" clId="Web-{7819F098-D4E0-F77B-A0F2-DBC664B5C39D}" dt="2026-02-12T05:17:24.637" v="179" actId="1076"/>
        <pc:sldMkLst>
          <pc:docMk/>
          <pc:sldMk cId="0" sldId="263"/>
        </pc:sldMkLst>
        <pc:spChg chg="add del mod">
          <ac:chgData name="Charina Enriquez" userId="S::charina@basileiamarketing.com.au::dd88ada5-f17d-4c9c-b418-f6b8ccf84186" providerId="AD" clId="Web-{7819F098-D4E0-F77B-A0F2-DBC664B5C39D}" dt="2026-02-12T05:17:01.027" v="176"/>
          <ac:spMkLst>
            <pc:docMk/>
            <pc:sldMk cId="0" sldId="263"/>
            <ac:spMk id="4" creationId="{9CAF467A-1023-F044-30DF-72CEE793E678}"/>
          </ac:spMkLst>
        </pc:spChg>
        <pc:spChg chg="mod">
          <ac:chgData name="Charina Enriquez" userId="S::charina@basileiamarketing.com.au::dd88ada5-f17d-4c9c-b418-f6b8ccf84186" providerId="AD" clId="Web-{7819F098-D4E0-F77B-A0F2-DBC664B5C39D}" dt="2026-02-12T05:17:24.637" v="179" actId="1076"/>
          <ac:spMkLst>
            <pc:docMk/>
            <pc:sldMk cId="0" sldId="263"/>
            <ac:spMk id="5" creationId="{00000000-0000-0000-0000-000000000000}"/>
          </ac:spMkLst>
        </pc:spChg>
        <pc:spChg chg="mod">
          <ac:chgData name="Charina Enriquez" userId="S::charina@basileiamarketing.com.au::dd88ada5-f17d-4c9c-b418-f6b8ccf84186" providerId="AD" clId="Web-{7819F098-D4E0-F77B-A0F2-DBC664B5C39D}" dt="2026-02-12T05:08:53.495" v="57" actId="14100"/>
          <ac:spMkLst>
            <pc:docMk/>
            <pc:sldMk cId="0" sldId="263"/>
            <ac:spMk id="8" creationId="{00000000-0000-0000-0000-000000000000}"/>
          </ac:spMkLst>
        </pc:spChg>
        <pc:spChg chg="del topLvl">
          <ac:chgData name="Charina Enriquez" userId="S::charina@basileiamarketing.com.au::dd88ada5-f17d-4c9c-b418-f6b8ccf84186" providerId="AD" clId="Web-{7819F098-D4E0-F77B-A0F2-DBC664B5C39D}" dt="2026-02-12T05:11:42.300" v="86"/>
          <ac:spMkLst>
            <pc:docMk/>
            <pc:sldMk cId="0" sldId="263"/>
            <ac:spMk id="10" creationId="{00000000-0000-0000-0000-000000000000}"/>
          </ac:spMkLst>
        </pc:spChg>
        <pc:spChg chg="mod topLvl">
          <ac:chgData name="Charina Enriquez" userId="S::charina@basileiamarketing.com.au::dd88ada5-f17d-4c9c-b418-f6b8ccf84186" providerId="AD" clId="Web-{7819F098-D4E0-F77B-A0F2-DBC664B5C39D}" dt="2026-02-12T05:13:58.554" v="144" actId="20577"/>
          <ac:spMkLst>
            <pc:docMk/>
            <pc:sldMk cId="0" sldId="263"/>
            <ac:spMk id="11" creationId="{00000000-0000-0000-0000-000000000000}"/>
          </ac:spMkLst>
        </pc:spChg>
        <pc:spChg chg="del">
          <ac:chgData name="Charina Enriquez" userId="S::charina@basileiamarketing.com.au::dd88ada5-f17d-4c9c-b418-f6b8ccf84186" providerId="AD" clId="Web-{7819F098-D4E0-F77B-A0F2-DBC664B5C39D}" dt="2026-02-12T05:12:37.005" v="116"/>
          <ac:spMkLst>
            <pc:docMk/>
            <pc:sldMk cId="0" sldId="263"/>
            <ac:spMk id="27" creationId="{00000000-0000-0000-0000-000000000000}"/>
          </ac:spMkLst>
        </pc:spChg>
        <pc:spChg chg="mod">
          <ac:chgData name="Charina Enriquez" userId="S::charina@basileiamarketing.com.au::dd88ada5-f17d-4c9c-b418-f6b8ccf84186" providerId="AD" clId="Web-{7819F098-D4E0-F77B-A0F2-DBC664B5C39D}" dt="2026-02-12T05:15:59.588" v="162" actId="20577"/>
          <ac:spMkLst>
            <pc:docMk/>
            <pc:sldMk cId="0" sldId="263"/>
            <ac:spMk id="28" creationId="{00000000-0000-0000-0000-000000000000}"/>
          </ac:spMkLst>
        </pc:spChg>
        <pc:spChg chg="del mod">
          <ac:chgData name="Charina Enriquez" userId="S::charina@basileiamarketing.com.au::dd88ada5-f17d-4c9c-b418-f6b8ccf84186" providerId="AD" clId="Web-{7819F098-D4E0-F77B-A0F2-DBC664B5C39D}" dt="2026-02-12T05:12:51.849" v="118"/>
          <ac:spMkLst>
            <pc:docMk/>
            <pc:sldMk cId="0" sldId="263"/>
            <ac:spMk id="31" creationId="{00000000-0000-0000-0000-000000000000}"/>
          </ac:spMkLst>
        </pc:spChg>
        <pc:spChg chg="mod">
          <ac:chgData name="Charina Enriquez" userId="S::charina@basileiamarketing.com.au::dd88ada5-f17d-4c9c-b418-f6b8ccf84186" providerId="AD" clId="Web-{7819F098-D4E0-F77B-A0F2-DBC664B5C39D}" dt="2026-02-12T05:15:56.104" v="161" actId="20577"/>
          <ac:spMkLst>
            <pc:docMk/>
            <pc:sldMk cId="0" sldId="263"/>
            <ac:spMk id="34" creationId="{00000000-0000-0000-0000-000000000000}"/>
          </ac:spMkLst>
        </pc:spChg>
        <pc:spChg chg="mod">
          <ac:chgData name="Charina Enriquez" userId="S::charina@basileiamarketing.com.au::dd88ada5-f17d-4c9c-b418-f6b8ccf84186" providerId="AD" clId="Web-{7819F098-D4E0-F77B-A0F2-DBC664B5C39D}" dt="2026-02-12T05:16:03.432" v="163" actId="20577"/>
          <ac:spMkLst>
            <pc:docMk/>
            <pc:sldMk cId="0" sldId="263"/>
            <ac:spMk id="35" creationId="{1340EBCF-68EE-9046-0AD8-094F0B1ADB1D}"/>
          </ac:spMkLst>
        </pc:spChg>
        <pc:spChg chg="del">
          <ac:chgData name="Charina Enriquez" userId="S::charina@basileiamarketing.com.au::dd88ada5-f17d-4c9c-b418-f6b8ccf84186" providerId="AD" clId="Web-{7819F098-D4E0-F77B-A0F2-DBC664B5C39D}" dt="2026-02-12T05:08:43.307" v="54"/>
          <ac:spMkLst>
            <pc:docMk/>
            <pc:sldMk cId="0" sldId="263"/>
            <ac:spMk id="37" creationId="{D74AEC9E-A236-C363-5D69-649FF0B97E3D}"/>
          </ac:spMkLst>
        </pc:spChg>
        <pc:spChg chg="mod">
          <ac:chgData name="Charina Enriquez" userId="S::charina@basileiamarketing.com.au::dd88ada5-f17d-4c9c-b418-f6b8ccf84186" providerId="AD" clId="Web-{7819F098-D4E0-F77B-A0F2-DBC664B5C39D}" dt="2026-02-12T05:15:04.868" v="157" actId="20577"/>
          <ac:spMkLst>
            <pc:docMk/>
            <pc:sldMk cId="0" sldId="263"/>
            <ac:spMk id="39" creationId="{9F661EA0-1D9A-1D18-644D-79FD949E4F5E}"/>
          </ac:spMkLst>
        </pc:spChg>
        <pc:grpChg chg="del mod">
          <ac:chgData name="Charina Enriquez" userId="S::charina@basileiamarketing.com.au::dd88ada5-f17d-4c9c-b418-f6b8ccf84186" providerId="AD" clId="Web-{7819F098-D4E0-F77B-A0F2-DBC664B5C39D}" dt="2026-02-12T05:11:42.300" v="86"/>
          <ac:grpSpMkLst>
            <pc:docMk/>
            <pc:sldMk cId="0" sldId="263"/>
            <ac:grpSpMk id="9" creationId="{00000000-0000-0000-0000-000000000000}"/>
          </ac:grpSpMkLst>
        </pc:grpChg>
        <pc:grpChg chg="mod">
          <ac:chgData name="Charina Enriquez" userId="S::charina@basileiamarketing.com.au::dd88ada5-f17d-4c9c-b418-f6b8ccf84186" providerId="AD" clId="Web-{7819F098-D4E0-F77B-A0F2-DBC664B5C39D}" dt="2026-02-12T05:15:22.994" v="160" actId="688"/>
          <ac:grpSpMkLst>
            <pc:docMk/>
            <pc:sldMk cId="0" sldId="263"/>
            <ac:grpSpMk id="12" creationId="{00000000-0000-0000-0000-000000000000}"/>
          </ac:grpSpMkLst>
        </pc:grpChg>
        <pc:grpChg chg="del">
          <ac:chgData name="Charina Enriquez" userId="S::charina@basileiamarketing.com.au::dd88ada5-f17d-4c9c-b418-f6b8ccf84186" providerId="AD" clId="Web-{7819F098-D4E0-F77B-A0F2-DBC664B5C39D}" dt="2026-02-12T05:16:56.871" v="172"/>
          <ac:grpSpMkLst>
            <pc:docMk/>
            <pc:sldMk cId="0" sldId="263"/>
            <ac:grpSpMk id="14" creationId="{00000000-0000-0000-0000-000000000000}"/>
          </ac:grpSpMkLst>
        </pc:grpChg>
        <pc:grpChg chg="del">
          <ac:chgData name="Charina Enriquez" userId="S::charina@basileiamarketing.com.au::dd88ada5-f17d-4c9c-b418-f6b8ccf84186" providerId="AD" clId="Web-{7819F098-D4E0-F77B-A0F2-DBC664B5C39D}" dt="2026-02-12T05:12:37.005" v="116"/>
          <ac:grpSpMkLst>
            <pc:docMk/>
            <pc:sldMk cId="0" sldId="263"/>
            <ac:grpSpMk id="26" creationId="{00000000-0000-0000-0000-000000000000}"/>
          </ac:grpSpMkLst>
        </pc:grpChg>
        <pc:grpChg chg="del">
          <ac:chgData name="Charina Enriquez" userId="S::charina@basileiamarketing.com.au::dd88ada5-f17d-4c9c-b418-f6b8ccf84186" providerId="AD" clId="Web-{7819F098-D4E0-F77B-A0F2-DBC664B5C39D}" dt="2026-02-12T05:12:51.849" v="118"/>
          <ac:grpSpMkLst>
            <pc:docMk/>
            <pc:sldMk cId="0" sldId="263"/>
            <ac:grpSpMk id="29" creationId="{00000000-0000-0000-0000-000000000000}"/>
          </ac:grpSpMkLst>
        </pc:grpChg>
        <pc:grpChg chg="mod">
          <ac:chgData name="Charina Enriquez" userId="S::charina@basileiamarketing.com.au::dd88ada5-f17d-4c9c-b418-f6b8ccf84186" providerId="AD" clId="Web-{7819F098-D4E0-F77B-A0F2-DBC664B5C39D}" dt="2026-02-12T05:14:24.961" v="150" actId="1076"/>
          <ac:grpSpMkLst>
            <pc:docMk/>
            <pc:sldMk cId="0" sldId="263"/>
            <ac:grpSpMk id="41" creationId="{FB8EB88C-8829-60D0-0609-BA5DAFBDF0DE}"/>
          </ac:grpSpMkLst>
        </pc:grpChg>
        <pc:picChg chg="add mod">
          <ac:chgData name="Charina Enriquez" userId="S::charina@basileiamarketing.com.au::dd88ada5-f17d-4c9c-b418-f6b8ccf84186" providerId="AD" clId="Web-{7819F098-D4E0-F77B-A0F2-DBC664B5C39D}" dt="2026-02-12T05:17:19.981" v="178" actId="1076"/>
          <ac:picMkLst>
            <pc:docMk/>
            <pc:sldMk cId="0" sldId="263"/>
            <ac:picMk id="7" creationId="{C4DBF3CB-B7B7-EC84-13F8-11FB8143BCA1}"/>
          </ac:picMkLst>
        </pc:picChg>
      </pc:sldChg>
      <pc:sldChg chg="addSp delSp modSp">
        <pc:chgData name="Charina Enriquez" userId="S::charina@basileiamarketing.com.au::dd88ada5-f17d-4c9c-b418-f6b8ccf84186" providerId="AD" clId="Web-{7819F098-D4E0-F77B-A0F2-DBC664B5C39D}" dt="2026-02-12T06:35:14.015" v="485" actId="1076"/>
        <pc:sldMkLst>
          <pc:docMk/>
          <pc:sldMk cId="0" sldId="264"/>
        </pc:sldMkLst>
        <pc:spChg chg="mod">
          <ac:chgData name="Charina Enriquez" userId="S::charina@basileiamarketing.com.au::dd88ada5-f17d-4c9c-b418-f6b8ccf84186" providerId="AD" clId="Web-{7819F098-D4E0-F77B-A0F2-DBC664B5C39D}" dt="2026-02-12T06:33:09.252" v="474" actId="14100"/>
          <ac:spMkLst>
            <pc:docMk/>
            <pc:sldMk cId="0" sldId="264"/>
            <ac:spMk id="8" creationId="{00000000-0000-0000-0000-000000000000}"/>
          </ac:spMkLst>
        </pc:spChg>
        <pc:spChg chg="mod">
          <ac:chgData name="Charina Enriquez" userId="S::charina@basileiamarketing.com.au::dd88ada5-f17d-4c9c-b418-f6b8ccf84186" providerId="AD" clId="Web-{7819F098-D4E0-F77B-A0F2-DBC664B5C39D}" dt="2026-02-12T06:35:09.468" v="484" actId="20577"/>
          <ac:spMkLst>
            <pc:docMk/>
            <pc:sldMk cId="0" sldId="264"/>
            <ac:spMk id="9" creationId="{00000000-0000-0000-0000-000000000000}"/>
          </ac:spMkLst>
        </pc:spChg>
        <pc:spChg chg="topLvl">
          <ac:chgData name="Charina Enriquez" userId="S::charina@basileiamarketing.com.au::dd88ada5-f17d-4c9c-b418-f6b8ccf84186" providerId="AD" clId="Web-{7819F098-D4E0-F77B-A0F2-DBC664B5C39D}" dt="2026-02-12T06:35:00.919" v="482"/>
          <ac:spMkLst>
            <pc:docMk/>
            <pc:sldMk cId="0" sldId="264"/>
            <ac:spMk id="11" creationId="{00000000-0000-0000-0000-000000000000}"/>
          </ac:spMkLst>
        </pc:spChg>
        <pc:spChg chg="del topLvl">
          <ac:chgData name="Charina Enriquez" userId="S::charina@basileiamarketing.com.au::dd88ada5-f17d-4c9c-b418-f6b8ccf84186" providerId="AD" clId="Web-{7819F098-D4E0-F77B-A0F2-DBC664B5C39D}" dt="2026-02-12T06:35:00.919" v="482"/>
          <ac:spMkLst>
            <pc:docMk/>
            <pc:sldMk cId="0" sldId="264"/>
            <ac:spMk id="12" creationId="{00000000-0000-0000-0000-000000000000}"/>
          </ac:spMkLst>
        </pc:spChg>
        <pc:spChg chg="mod">
          <ac:chgData name="Charina Enriquez" userId="S::charina@basileiamarketing.com.au::dd88ada5-f17d-4c9c-b418-f6b8ccf84186" providerId="AD" clId="Web-{7819F098-D4E0-F77B-A0F2-DBC664B5C39D}" dt="2026-02-12T06:33:04.127" v="473" actId="14100"/>
          <ac:spMkLst>
            <pc:docMk/>
            <pc:sldMk cId="0" sldId="264"/>
            <ac:spMk id="17" creationId="{00000000-0000-0000-0000-000000000000}"/>
          </ac:spMkLst>
        </pc:spChg>
        <pc:spChg chg="mod">
          <ac:chgData name="Charina Enriquez" userId="S::charina@basileiamarketing.com.au::dd88ada5-f17d-4c9c-b418-f6b8ccf84186" providerId="AD" clId="Web-{7819F098-D4E0-F77B-A0F2-DBC664B5C39D}" dt="2026-02-12T06:31:59.282" v="460" actId="1076"/>
          <ac:spMkLst>
            <pc:docMk/>
            <pc:sldMk cId="0" sldId="264"/>
            <ac:spMk id="20" creationId="{00000000-0000-0000-0000-000000000000}"/>
          </ac:spMkLst>
        </pc:spChg>
        <pc:spChg chg="mod">
          <ac:chgData name="Charina Enriquez" userId="S::charina@basileiamarketing.com.au::dd88ada5-f17d-4c9c-b418-f6b8ccf84186" providerId="AD" clId="Web-{7819F098-D4E0-F77B-A0F2-DBC664B5C39D}" dt="2026-02-12T06:32:48.705" v="470" actId="20577"/>
          <ac:spMkLst>
            <pc:docMk/>
            <pc:sldMk cId="0" sldId="264"/>
            <ac:spMk id="21" creationId="{1926392B-AD44-10FB-79CF-98D230FD9160}"/>
          </ac:spMkLst>
        </pc:spChg>
        <pc:spChg chg="mod">
          <ac:chgData name="Charina Enriquez" userId="S::charina@basileiamarketing.com.au::dd88ada5-f17d-4c9c-b418-f6b8ccf84186" providerId="AD" clId="Web-{7819F098-D4E0-F77B-A0F2-DBC664B5C39D}" dt="2026-02-12T06:32:44.736" v="468" actId="20577"/>
          <ac:spMkLst>
            <pc:docMk/>
            <pc:sldMk cId="0" sldId="264"/>
            <ac:spMk id="22" creationId="{176841C9-C005-E63B-620B-0C881FD1C468}"/>
          </ac:spMkLst>
        </pc:spChg>
        <pc:grpChg chg="mod">
          <ac:chgData name="Charina Enriquez" userId="S::charina@basileiamarketing.com.au::dd88ada5-f17d-4c9c-b418-f6b8ccf84186" providerId="AD" clId="Web-{7819F098-D4E0-F77B-A0F2-DBC664B5C39D}" dt="2026-02-12T06:35:14.015" v="485" actId="1076"/>
          <ac:grpSpMkLst>
            <pc:docMk/>
            <pc:sldMk cId="0" sldId="264"/>
            <ac:grpSpMk id="4" creationId="{00000000-0000-0000-0000-000000000000}"/>
          </ac:grpSpMkLst>
        </pc:grpChg>
        <pc:grpChg chg="mod">
          <ac:chgData name="Charina Enriquez" userId="S::charina@basileiamarketing.com.au::dd88ada5-f17d-4c9c-b418-f6b8ccf84186" providerId="AD" clId="Web-{7819F098-D4E0-F77B-A0F2-DBC664B5C39D}" dt="2026-02-12T06:32:17.282" v="462" actId="1076"/>
          <ac:grpSpMkLst>
            <pc:docMk/>
            <pc:sldMk cId="0" sldId="264"/>
            <ac:grpSpMk id="6" creationId="{00000000-0000-0000-0000-000000000000}"/>
          </ac:grpSpMkLst>
        </pc:grpChg>
        <pc:grpChg chg="del mod">
          <ac:chgData name="Charina Enriquez" userId="S::charina@basileiamarketing.com.au::dd88ada5-f17d-4c9c-b418-f6b8ccf84186" providerId="AD" clId="Web-{7819F098-D4E0-F77B-A0F2-DBC664B5C39D}" dt="2026-02-12T06:35:00.919" v="482"/>
          <ac:grpSpMkLst>
            <pc:docMk/>
            <pc:sldMk cId="0" sldId="264"/>
            <ac:grpSpMk id="10" creationId="{00000000-0000-0000-0000-000000000000}"/>
          </ac:grpSpMkLst>
        </pc:grpChg>
        <pc:grpChg chg="del">
          <ac:chgData name="Charina Enriquez" userId="S::charina@basileiamarketing.com.au::dd88ada5-f17d-4c9c-b418-f6b8ccf84186" providerId="AD" clId="Web-{7819F098-D4E0-F77B-A0F2-DBC664B5C39D}" dt="2026-02-12T06:34:04.441" v="477"/>
          <ac:grpSpMkLst>
            <pc:docMk/>
            <pc:sldMk cId="0" sldId="264"/>
            <ac:grpSpMk id="13" creationId="{00000000-0000-0000-0000-000000000000}"/>
          </ac:grpSpMkLst>
        </pc:grpChg>
        <pc:grpChg chg="mod">
          <ac:chgData name="Charina Enriquez" userId="S::charina@basileiamarketing.com.au::dd88ada5-f17d-4c9c-b418-f6b8ccf84186" providerId="AD" clId="Web-{7819F098-D4E0-F77B-A0F2-DBC664B5C39D}" dt="2026-02-12T06:32:17.314" v="463" actId="1076"/>
          <ac:grpSpMkLst>
            <pc:docMk/>
            <pc:sldMk cId="0" sldId="264"/>
            <ac:grpSpMk id="18" creationId="{00000000-0000-0000-0000-000000000000}"/>
          </ac:grpSpMkLst>
        </pc:grpChg>
        <pc:picChg chg="add">
          <ac:chgData name="Charina Enriquez" userId="S::charina@basileiamarketing.com.au::dd88ada5-f17d-4c9c-b418-f6b8ccf84186" providerId="AD" clId="Web-{7819F098-D4E0-F77B-A0F2-DBC664B5C39D}" dt="2026-02-12T06:34:11.785" v="478"/>
          <ac:picMkLst>
            <pc:docMk/>
            <pc:sldMk cId="0" sldId="264"/>
            <ac:picMk id="24" creationId="{88416125-CE7E-8DFF-0786-9750D1B05EFF}"/>
          </ac:picMkLst>
        </pc:picChg>
      </pc:sldChg>
      <pc:sldChg chg="addSp delSp modSp">
        <pc:chgData name="Charina Enriquez" userId="S::charina@basileiamarketing.com.au::dd88ada5-f17d-4c9c-b418-f6b8ccf84186" providerId="AD" clId="Web-{7819F098-D4E0-F77B-A0F2-DBC664B5C39D}" dt="2026-02-12T06:12:56.500" v="444" actId="1076"/>
        <pc:sldMkLst>
          <pc:docMk/>
          <pc:sldMk cId="4277786245" sldId="266"/>
        </pc:sldMkLst>
        <pc:spChg chg="del topLvl">
          <ac:chgData name="Charina Enriquez" userId="S::charina@basileiamarketing.com.au::dd88ada5-f17d-4c9c-b418-f6b8ccf84186" providerId="AD" clId="Web-{7819F098-D4E0-F77B-A0F2-DBC664B5C39D}" dt="2026-02-12T06:10:24.320" v="410"/>
          <ac:spMkLst>
            <pc:docMk/>
            <pc:sldMk cId="4277786245" sldId="266"/>
            <ac:spMk id="6" creationId="{D0908B11-A90D-CF33-5EE2-3360A871F2B0}"/>
          </ac:spMkLst>
        </pc:spChg>
        <pc:spChg chg="del topLvl">
          <ac:chgData name="Charina Enriquez" userId="S::charina@basileiamarketing.com.au::dd88ada5-f17d-4c9c-b418-f6b8ccf84186" providerId="AD" clId="Web-{7819F098-D4E0-F77B-A0F2-DBC664B5C39D}" dt="2026-02-12T06:10:21.257" v="409"/>
          <ac:spMkLst>
            <pc:docMk/>
            <pc:sldMk cId="4277786245" sldId="266"/>
            <ac:spMk id="10" creationId="{15BE9DBF-653B-42B2-E8DC-C416001DA5E8}"/>
          </ac:spMkLst>
        </pc:spChg>
        <pc:spChg chg="mod">
          <ac:chgData name="Charina Enriquez" userId="S::charina@basileiamarketing.com.au::dd88ada5-f17d-4c9c-b418-f6b8ccf84186" providerId="AD" clId="Web-{7819F098-D4E0-F77B-A0F2-DBC664B5C39D}" dt="2026-02-12T06:11:31.301" v="430" actId="20577"/>
          <ac:spMkLst>
            <pc:docMk/>
            <pc:sldMk cId="4277786245" sldId="266"/>
            <ac:spMk id="11" creationId="{CF400315-6737-72A5-3216-9A3161D740BD}"/>
          </ac:spMkLst>
        </pc:spChg>
        <pc:spChg chg="mod">
          <ac:chgData name="Charina Enriquez" userId="S::charina@basileiamarketing.com.au::dd88ada5-f17d-4c9c-b418-f6b8ccf84186" providerId="AD" clId="Web-{7819F098-D4E0-F77B-A0F2-DBC664B5C39D}" dt="2026-02-12T06:12:37.029" v="439" actId="1076"/>
          <ac:spMkLst>
            <pc:docMk/>
            <pc:sldMk cId="4277786245" sldId="266"/>
            <ac:spMk id="12" creationId="{93EE6471-4322-9754-3749-1229858BD7E7}"/>
          </ac:spMkLst>
        </pc:spChg>
        <pc:spChg chg="mod">
          <ac:chgData name="Charina Enriquez" userId="S::charina@basileiamarketing.com.au::dd88ada5-f17d-4c9c-b418-f6b8ccf84186" providerId="AD" clId="Web-{7819F098-D4E0-F77B-A0F2-DBC664B5C39D}" dt="2026-02-12T06:11:40.396" v="432" actId="20577"/>
          <ac:spMkLst>
            <pc:docMk/>
            <pc:sldMk cId="4277786245" sldId="266"/>
            <ac:spMk id="13" creationId="{4DD0E798-7B9F-CEE9-1316-2E7BD3C4BF33}"/>
          </ac:spMkLst>
        </pc:spChg>
        <pc:spChg chg="mod">
          <ac:chgData name="Charina Enriquez" userId="S::charina@basileiamarketing.com.au::dd88ada5-f17d-4c9c-b418-f6b8ccf84186" providerId="AD" clId="Web-{7819F098-D4E0-F77B-A0F2-DBC664B5C39D}" dt="2026-02-12T06:12:37.060" v="440" actId="1076"/>
          <ac:spMkLst>
            <pc:docMk/>
            <pc:sldMk cId="4277786245" sldId="266"/>
            <ac:spMk id="16" creationId="{82F9217A-1064-C4F1-9B76-527D4347ED5D}"/>
          </ac:spMkLst>
        </pc:spChg>
        <pc:grpChg chg="mod">
          <ac:chgData name="Charina Enriquez" userId="S::charina@basileiamarketing.com.au::dd88ada5-f17d-4c9c-b418-f6b8ccf84186" providerId="AD" clId="Web-{7819F098-D4E0-F77B-A0F2-DBC664B5C39D}" dt="2026-02-12T06:12:56.500" v="444" actId="1076"/>
          <ac:grpSpMkLst>
            <pc:docMk/>
            <pc:sldMk cId="4277786245" sldId="266"/>
            <ac:grpSpMk id="4" creationId="{45EC764F-3D48-CEA7-3EA6-8EA98D29E06B}"/>
          </ac:grpSpMkLst>
        </pc:grpChg>
        <pc:grpChg chg="del">
          <ac:chgData name="Charina Enriquez" userId="S::charina@basileiamarketing.com.au::dd88ada5-f17d-4c9c-b418-f6b8ccf84186" providerId="AD" clId="Web-{7819F098-D4E0-F77B-A0F2-DBC664B5C39D}" dt="2026-02-12T06:12:48.609" v="442"/>
          <ac:grpSpMkLst>
            <pc:docMk/>
            <pc:sldMk cId="4277786245" sldId="266"/>
            <ac:grpSpMk id="7" creationId="{F3D844B6-E6E0-B6EE-1524-51514BF96F87}"/>
          </ac:grpSpMkLst>
        </pc:grpChg>
        <pc:grpChg chg="mod">
          <ac:chgData name="Charina Enriquez" userId="S::charina@basileiamarketing.com.au::dd88ada5-f17d-4c9c-b418-f6b8ccf84186" providerId="AD" clId="Web-{7819F098-D4E0-F77B-A0F2-DBC664B5C39D}" dt="2026-02-12T06:10:43.464" v="415" actId="1076"/>
          <ac:grpSpMkLst>
            <pc:docMk/>
            <pc:sldMk cId="4277786245" sldId="266"/>
            <ac:grpSpMk id="14" creationId="{C8D253B0-2421-AE4B-A9DE-223516653D45}"/>
          </ac:grpSpMkLst>
        </pc:grpChg>
        <pc:grpChg chg="del">
          <ac:chgData name="Charina Enriquez" userId="S::charina@basileiamarketing.com.au::dd88ada5-f17d-4c9c-b418-f6b8ccf84186" providerId="AD" clId="Web-{7819F098-D4E0-F77B-A0F2-DBC664B5C39D}" dt="2026-02-12T06:10:21.257" v="409"/>
          <ac:grpSpMkLst>
            <pc:docMk/>
            <pc:sldMk cId="4277786245" sldId="266"/>
            <ac:grpSpMk id="15" creationId="{955AFF78-35E1-17B2-660F-88D3FC5BF84D}"/>
          </ac:grpSpMkLst>
        </pc:grpChg>
        <pc:picChg chg="add">
          <ac:chgData name="Charina Enriquez" userId="S::charina@basileiamarketing.com.au::dd88ada5-f17d-4c9c-b418-f6b8ccf84186" providerId="AD" clId="Web-{7819F098-D4E0-F77B-A0F2-DBC664B5C39D}" dt="2026-02-12T06:12:50.218" v="443"/>
          <ac:picMkLst>
            <pc:docMk/>
            <pc:sldMk cId="4277786245" sldId="266"/>
            <ac:picMk id="17" creationId="{B844240A-0DE0-B83A-0BFF-664B2577253B}"/>
          </ac:picMkLst>
        </pc:picChg>
      </pc:sldChg>
      <pc:sldChg chg="modSp add replId">
        <pc:chgData name="Charina Enriquez" userId="S::charina@basileiamarketing.com.au::dd88ada5-f17d-4c9c-b418-f6b8ccf84186" providerId="AD" clId="Web-{7819F098-D4E0-F77B-A0F2-DBC664B5C39D}" dt="2026-02-12T05:53:45.783" v="218" actId="1076"/>
        <pc:sldMkLst>
          <pc:docMk/>
          <pc:sldMk cId="1387923696" sldId="267"/>
        </pc:sldMkLst>
        <pc:spChg chg="mod">
          <ac:chgData name="Charina Enriquez" userId="S::charina@basileiamarketing.com.au::dd88ada5-f17d-4c9c-b418-f6b8ccf84186" providerId="AD" clId="Web-{7819F098-D4E0-F77B-A0F2-DBC664B5C39D}" dt="2026-02-12T05:45:19.930" v="198" actId="20577"/>
          <ac:spMkLst>
            <pc:docMk/>
            <pc:sldMk cId="1387923696" sldId="267"/>
            <ac:spMk id="6" creationId="{ACE4987C-85CC-2BDB-1F60-A335EBFA01FB}"/>
          </ac:spMkLst>
        </pc:spChg>
        <pc:spChg chg="mod">
          <ac:chgData name="Charina Enriquez" userId="S::charina@basileiamarketing.com.au::dd88ada5-f17d-4c9c-b418-f6b8ccf84186" providerId="AD" clId="Web-{7819F098-D4E0-F77B-A0F2-DBC664B5C39D}" dt="2026-02-12T05:45:35.884" v="201" actId="1076"/>
          <ac:spMkLst>
            <pc:docMk/>
            <pc:sldMk cId="1387923696" sldId="267"/>
            <ac:spMk id="9" creationId="{F1088789-65AD-CAC1-171C-5150B165E6EE}"/>
          </ac:spMkLst>
        </pc:spChg>
        <pc:grpChg chg="mod">
          <ac:chgData name="Charina Enriquez" userId="S::charina@basileiamarketing.com.au::dd88ada5-f17d-4c9c-b418-f6b8ccf84186" providerId="AD" clId="Web-{7819F098-D4E0-F77B-A0F2-DBC664B5C39D}" dt="2026-02-12T05:53:45.783" v="218" actId="1076"/>
          <ac:grpSpMkLst>
            <pc:docMk/>
            <pc:sldMk cId="1387923696" sldId="267"/>
            <ac:grpSpMk id="4" creationId="{2AD9D9D0-6B8D-F545-BA1B-98C571F4A47E}"/>
          </ac:grpSpMkLst>
        </pc:grpChg>
      </pc:sldChg>
      <pc:sldChg chg="modSp add replId">
        <pc:chgData name="Charina Enriquez" userId="S::charina@basileiamarketing.com.au::dd88ada5-f17d-4c9c-b418-f6b8ccf84186" providerId="AD" clId="Web-{7819F098-D4E0-F77B-A0F2-DBC664B5C39D}" dt="2026-02-12T05:52:54.007" v="210" actId="20577"/>
        <pc:sldMkLst>
          <pc:docMk/>
          <pc:sldMk cId="2644000296" sldId="268"/>
        </pc:sldMkLst>
        <pc:spChg chg="mod">
          <ac:chgData name="Charina Enriquez" userId="S::charina@basileiamarketing.com.au::dd88ada5-f17d-4c9c-b418-f6b8ccf84186" providerId="AD" clId="Web-{7819F098-D4E0-F77B-A0F2-DBC664B5C39D}" dt="2026-02-12T05:52:42.660" v="208" actId="20577"/>
          <ac:spMkLst>
            <pc:docMk/>
            <pc:sldMk cId="2644000296" sldId="268"/>
            <ac:spMk id="6" creationId="{145DE990-9F02-447A-9A94-4F6333986016}"/>
          </ac:spMkLst>
        </pc:spChg>
        <pc:spChg chg="mod">
          <ac:chgData name="Charina Enriquez" userId="S::charina@basileiamarketing.com.au::dd88ada5-f17d-4c9c-b418-f6b8ccf84186" providerId="AD" clId="Web-{7819F098-D4E0-F77B-A0F2-DBC664B5C39D}" dt="2026-02-12T05:52:54.007" v="210" actId="20577"/>
          <ac:spMkLst>
            <pc:docMk/>
            <pc:sldMk cId="2644000296" sldId="268"/>
            <ac:spMk id="9" creationId="{9243367C-6F10-61A1-75F3-19B7A7C9B10A}"/>
          </ac:spMkLst>
        </pc:spChg>
      </pc:sldChg>
      <pc:sldChg chg="modSp add replId">
        <pc:chgData name="Charina Enriquez" userId="S::charina@basileiamarketing.com.au::dd88ada5-f17d-4c9c-b418-f6b8ccf84186" providerId="AD" clId="Web-{7819F098-D4E0-F77B-A0F2-DBC664B5C39D}" dt="2026-02-12T05:53:26.357" v="216" actId="20577"/>
        <pc:sldMkLst>
          <pc:docMk/>
          <pc:sldMk cId="3141173331" sldId="269"/>
        </pc:sldMkLst>
        <pc:spChg chg="mod">
          <ac:chgData name="Charina Enriquez" userId="S::charina@basileiamarketing.com.au::dd88ada5-f17d-4c9c-b418-f6b8ccf84186" providerId="AD" clId="Web-{7819F098-D4E0-F77B-A0F2-DBC664B5C39D}" dt="2026-02-12T05:53:19.043" v="213" actId="20577"/>
          <ac:spMkLst>
            <pc:docMk/>
            <pc:sldMk cId="3141173331" sldId="269"/>
            <ac:spMk id="6" creationId="{3582FD78-CA1F-6250-11CF-4B96B68C8EA3}"/>
          </ac:spMkLst>
        </pc:spChg>
        <pc:spChg chg="mod">
          <ac:chgData name="Charina Enriquez" userId="S::charina@basileiamarketing.com.au::dd88ada5-f17d-4c9c-b418-f6b8ccf84186" providerId="AD" clId="Web-{7819F098-D4E0-F77B-A0F2-DBC664B5C39D}" dt="2026-02-12T05:53:26.357" v="216" actId="20577"/>
          <ac:spMkLst>
            <pc:docMk/>
            <pc:sldMk cId="3141173331" sldId="269"/>
            <ac:spMk id="9" creationId="{CEBB7121-8B1A-FFFA-0927-B5067834AFFD}"/>
          </ac:spMkLst>
        </pc:spChg>
      </pc:sldChg>
      <pc:sldChg chg="modSp add replId">
        <pc:chgData name="Charina Enriquez" userId="S::charina@basileiamarketing.com.au::dd88ada5-f17d-4c9c-b418-f6b8ccf84186" providerId="AD" clId="Web-{7819F098-D4E0-F77B-A0F2-DBC664B5C39D}" dt="2026-02-12T05:59:23.697" v="227" actId="20577"/>
        <pc:sldMkLst>
          <pc:docMk/>
          <pc:sldMk cId="3621083233" sldId="270"/>
        </pc:sldMkLst>
        <pc:spChg chg="mod">
          <ac:chgData name="Charina Enriquez" userId="S::charina@basileiamarketing.com.au::dd88ada5-f17d-4c9c-b418-f6b8ccf84186" providerId="AD" clId="Web-{7819F098-D4E0-F77B-A0F2-DBC664B5C39D}" dt="2026-02-12T05:55:13.547" v="220" actId="20577"/>
          <ac:spMkLst>
            <pc:docMk/>
            <pc:sldMk cId="3621083233" sldId="270"/>
            <ac:spMk id="6" creationId="{28E4AD13-D674-E6FC-3123-543979102DF0}"/>
          </ac:spMkLst>
        </pc:spChg>
        <pc:spChg chg="mod">
          <ac:chgData name="Charina Enriquez" userId="S::charina@basileiamarketing.com.au::dd88ada5-f17d-4c9c-b418-f6b8ccf84186" providerId="AD" clId="Web-{7819F098-D4E0-F77B-A0F2-DBC664B5C39D}" dt="2026-02-12T05:59:23.697" v="227" actId="20577"/>
          <ac:spMkLst>
            <pc:docMk/>
            <pc:sldMk cId="3621083233" sldId="270"/>
            <ac:spMk id="9" creationId="{F1530019-739F-BBB5-A760-8CDCC9A44049}"/>
          </ac:spMkLst>
        </pc:spChg>
      </pc:sldChg>
      <pc:sldChg chg="modSp add replId">
        <pc:chgData name="Charina Enriquez" userId="S::charina@basileiamarketing.com.au::dd88ada5-f17d-4c9c-b418-f6b8ccf84186" providerId="AD" clId="Web-{7819F098-D4E0-F77B-A0F2-DBC664B5C39D}" dt="2026-02-12T06:00:08.762" v="231" actId="20577"/>
        <pc:sldMkLst>
          <pc:docMk/>
          <pc:sldMk cId="59633494" sldId="271"/>
        </pc:sldMkLst>
        <pc:spChg chg="mod">
          <ac:chgData name="Charina Enriquez" userId="S::charina@basileiamarketing.com.au::dd88ada5-f17d-4c9c-b418-f6b8ccf84186" providerId="AD" clId="Web-{7819F098-D4E0-F77B-A0F2-DBC664B5C39D}" dt="2026-02-12T06:00:08.762" v="231" actId="20577"/>
          <ac:spMkLst>
            <pc:docMk/>
            <pc:sldMk cId="59633494" sldId="271"/>
            <ac:spMk id="6" creationId="{31280E28-2EE6-C72E-938D-A9589C1D8CC3}"/>
          </ac:spMkLst>
        </pc:spChg>
        <pc:spChg chg="mod">
          <ac:chgData name="Charina Enriquez" userId="S::charina@basileiamarketing.com.au::dd88ada5-f17d-4c9c-b418-f6b8ccf84186" providerId="AD" clId="Web-{7819F098-D4E0-F77B-A0F2-DBC664B5C39D}" dt="2026-02-12T05:59:57.011" v="229" actId="20577"/>
          <ac:spMkLst>
            <pc:docMk/>
            <pc:sldMk cId="59633494" sldId="271"/>
            <ac:spMk id="9" creationId="{4E8335E6-3C15-A495-57DC-1FC50D62552B}"/>
          </ac:spMkLst>
        </pc:spChg>
      </pc:sldChg>
      <pc:sldChg chg="modSp add replId">
        <pc:chgData name="Charina Enriquez" userId="S::charina@basileiamarketing.com.au::dd88ada5-f17d-4c9c-b418-f6b8ccf84186" providerId="AD" clId="Web-{7819F098-D4E0-F77B-A0F2-DBC664B5C39D}" dt="2026-02-12T06:00:36.451" v="236" actId="20577"/>
        <pc:sldMkLst>
          <pc:docMk/>
          <pc:sldMk cId="3682812760" sldId="272"/>
        </pc:sldMkLst>
        <pc:spChg chg="mod">
          <ac:chgData name="Charina Enriquez" userId="S::charina@basileiamarketing.com.au::dd88ada5-f17d-4c9c-b418-f6b8ccf84186" providerId="AD" clId="Web-{7819F098-D4E0-F77B-A0F2-DBC664B5C39D}" dt="2026-02-12T06:00:28.279" v="234" actId="20577"/>
          <ac:spMkLst>
            <pc:docMk/>
            <pc:sldMk cId="3682812760" sldId="272"/>
            <ac:spMk id="6" creationId="{3442486C-E24C-F049-941C-161A704D3846}"/>
          </ac:spMkLst>
        </pc:spChg>
        <pc:spChg chg="mod">
          <ac:chgData name="Charina Enriquez" userId="S::charina@basileiamarketing.com.au::dd88ada5-f17d-4c9c-b418-f6b8ccf84186" providerId="AD" clId="Web-{7819F098-D4E0-F77B-A0F2-DBC664B5C39D}" dt="2026-02-12T06:00:36.451" v="236" actId="20577"/>
          <ac:spMkLst>
            <pc:docMk/>
            <pc:sldMk cId="3682812760" sldId="272"/>
            <ac:spMk id="9" creationId="{EE4CC75F-925C-BD59-C868-59CFC84DB843}"/>
          </ac:spMkLst>
        </pc:spChg>
      </pc:sldChg>
      <pc:sldChg chg="addSp modSp add replId">
        <pc:chgData name="Charina Enriquez" userId="S::charina@basileiamarketing.com.au::dd88ada5-f17d-4c9c-b418-f6b8ccf84186" providerId="AD" clId="Web-{7819F098-D4E0-F77B-A0F2-DBC664B5C39D}" dt="2026-02-12T06:06:19.760" v="386" actId="20577"/>
        <pc:sldMkLst>
          <pc:docMk/>
          <pc:sldMk cId="2046920089" sldId="273"/>
        </pc:sldMkLst>
        <pc:spChg chg="mod">
          <ac:chgData name="Charina Enriquez" userId="S::charina@basileiamarketing.com.au::dd88ada5-f17d-4c9c-b418-f6b8ccf84186" providerId="AD" clId="Web-{7819F098-D4E0-F77B-A0F2-DBC664B5C39D}" dt="2026-02-12T06:04:54.758" v="314" actId="1076"/>
          <ac:spMkLst>
            <pc:docMk/>
            <pc:sldMk cId="2046920089" sldId="273"/>
            <ac:spMk id="6" creationId="{361817E7-17D2-8B47-6308-A50BBE1A298D}"/>
          </ac:spMkLst>
        </pc:spChg>
        <pc:spChg chg="add mod">
          <ac:chgData name="Charina Enriquez" userId="S::charina@basileiamarketing.com.au::dd88ada5-f17d-4c9c-b418-f6b8ccf84186" providerId="AD" clId="Web-{7819F098-D4E0-F77B-A0F2-DBC664B5C39D}" dt="2026-02-12T06:06:19.760" v="386" actId="20577"/>
          <ac:spMkLst>
            <pc:docMk/>
            <pc:sldMk cId="2046920089" sldId="273"/>
            <ac:spMk id="7" creationId="{DAAB3BA3-1094-F583-D91B-D6CC1EDC18A8}"/>
          </ac:spMkLst>
        </pc:spChg>
        <pc:spChg chg="mod">
          <ac:chgData name="Charina Enriquez" userId="S::charina@basileiamarketing.com.au::dd88ada5-f17d-4c9c-b418-f6b8ccf84186" providerId="AD" clId="Web-{7819F098-D4E0-F77B-A0F2-DBC664B5C39D}" dt="2026-02-12T06:05:25.368" v="381" actId="14100"/>
          <ac:spMkLst>
            <pc:docMk/>
            <pc:sldMk cId="2046920089" sldId="273"/>
            <ac:spMk id="9" creationId="{C1DAE012-69F0-8CD8-D49C-7692BE1AB89F}"/>
          </ac:spMkLst>
        </pc:spChg>
      </pc:sldChg>
      <pc:sldChg chg="modSp add replId">
        <pc:chgData name="Charina Enriquez" userId="S::charina@basileiamarketing.com.au::dd88ada5-f17d-4c9c-b418-f6b8ccf84186" providerId="AD" clId="Web-{7819F098-D4E0-F77B-A0F2-DBC664B5C39D}" dt="2026-02-12T06:30:12.747" v="455" actId="14100"/>
        <pc:sldMkLst>
          <pc:docMk/>
          <pc:sldMk cId="2009192290" sldId="274"/>
        </pc:sldMkLst>
        <pc:spChg chg="mod">
          <ac:chgData name="Charina Enriquez" userId="S::charina@basileiamarketing.com.au::dd88ada5-f17d-4c9c-b418-f6b8ccf84186" providerId="AD" clId="Web-{7819F098-D4E0-F77B-A0F2-DBC664B5C39D}" dt="2026-02-12T06:13:32.708" v="449" actId="20577"/>
          <ac:spMkLst>
            <pc:docMk/>
            <pc:sldMk cId="2009192290" sldId="274"/>
            <ac:spMk id="11" creationId="{029401DB-97B2-203B-7BEE-65665FE2B685}"/>
          </ac:spMkLst>
        </pc:spChg>
        <pc:spChg chg="mod">
          <ac:chgData name="Charina Enriquez" userId="S::charina@basileiamarketing.com.au::dd88ada5-f17d-4c9c-b418-f6b8ccf84186" providerId="AD" clId="Web-{7819F098-D4E0-F77B-A0F2-DBC664B5C39D}" dt="2026-02-12T06:30:12.747" v="455" actId="14100"/>
          <ac:spMkLst>
            <pc:docMk/>
            <pc:sldMk cId="2009192290" sldId="274"/>
            <ac:spMk id="12" creationId="{996BE082-554F-0E1B-13B9-7C23782D69F5}"/>
          </ac:spMkLst>
        </pc:spChg>
        <pc:spChg chg="mod">
          <ac:chgData name="Charina Enriquez" userId="S::charina@basileiamarketing.com.au::dd88ada5-f17d-4c9c-b418-f6b8ccf84186" providerId="AD" clId="Web-{7819F098-D4E0-F77B-A0F2-DBC664B5C39D}" dt="2026-02-12T06:29:57.762" v="452" actId="20577"/>
          <ac:spMkLst>
            <pc:docMk/>
            <pc:sldMk cId="2009192290" sldId="274"/>
            <ac:spMk id="16" creationId="{585068A2-2F41-AE4F-F399-7DEB1F3246AF}"/>
          </ac:spMkLst>
        </pc:spChg>
      </pc:sldChg>
    </pc:docChg>
  </pc:docChgLst>
  <pc:docChgLst>
    <pc:chgData name="Charina Enriquez" userId="S::charina@basileiamarketing.com.au::dd88ada5-f17d-4c9c-b418-f6b8ccf84186" providerId="AD" clId="Web-{165387AD-3479-B730-64E8-57BD18C5211A}"/>
    <pc:docChg chg="modSld">
      <pc:chgData name="Charina Enriquez" userId="S::charina@basileiamarketing.com.au::dd88ada5-f17d-4c9c-b418-f6b8ccf84186" providerId="AD" clId="Web-{165387AD-3479-B730-64E8-57BD18C5211A}" dt="2026-02-12T04:41:59.572" v="22"/>
      <pc:docMkLst>
        <pc:docMk/>
      </pc:docMkLst>
      <pc:sldChg chg="addSp modSp">
        <pc:chgData name="Charina Enriquez" userId="S::charina@basileiamarketing.com.au::dd88ada5-f17d-4c9c-b418-f6b8ccf84186" providerId="AD" clId="Web-{165387AD-3479-B730-64E8-57BD18C5211A}" dt="2026-02-12T04:41:59.572" v="22"/>
        <pc:sldMkLst>
          <pc:docMk/>
          <pc:sldMk cId="0" sldId="256"/>
        </pc:sldMkLst>
        <pc:spChg chg="mod">
          <ac:chgData name="Charina Enriquez" userId="S::charina@basileiamarketing.com.au::dd88ada5-f17d-4c9c-b418-f6b8ccf84186" providerId="AD" clId="Web-{165387AD-3479-B730-64E8-57BD18C5211A}" dt="2026-02-12T04:41:23.462" v="21" actId="1076"/>
          <ac:spMkLst>
            <pc:docMk/>
            <pc:sldMk cId="0" sldId="256"/>
            <ac:spMk id="9" creationId="{00000000-0000-0000-0000-000000000000}"/>
          </ac:spMkLst>
        </pc:spChg>
        <pc:picChg chg="add mod">
          <ac:chgData name="Charina Enriquez" userId="S::charina@basileiamarketing.com.au::dd88ada5-f17d-4c9c-b418-f6b8ccf84186" providerId="AD" clId="Web-{165387AD-3479-B730-64E8-57BD18C5211A}" dt="2026-02-12T04:41:59.572" v="22"/>
          <ac:picMkLst>
            <pc:docMk/>
            <pc:sldMk cId="0" sldId="256"/>
            <ac:picMk id="12" creationId="{93365740-0D3B-8C06-360D-D4660B66646C}"/>
          </ac:picMkLst>
        </pc:picChg>
      </pc:sldChg>
      <pc:sldChg chg="addSp modSp">
        <pc:chgData name="Charina Enriquez" userId="S::charina@basileiamarketing.com.au::dd88ada5-f17d-4c9c-b418-f6b8ccf84186" providerId="AD" clId="Web-{165387AD-3479-B730-64E8-57BD18C5211A}" dt="2026-02-12T04:40:55.946" v="20" actId="1076"/>
        <pc:sldMkLst>
          <pc:docMk/>
          <pc:sldMk cId="0" sldId="257"/>
        </pc:sldMkLst>
        <pc:spChg chg="add mod">
          <ac:chgData name="Charina Enriquez" userId="S::charina@basileiamarketing.com.au::dd88ada5-f17d-4c9c-b418-f6b8ccf84186" providerId="AD" clId="Web-{165387AD-3479-B730-64E8-57BD18C5211A}" dt="2026-02-12T04:40:55.946" v="20" actId="1076"/>
          <ac:spMkLst>
            <pc:docMk/>
            <pc:sldMk cId="0" sldId="257"/>
            <ac:spMk id="6" creationId="{FB9E1B83-85FA-44FA-9FD8-08E75A8E412B}"/>
          </ac:spMkLst>
        </pc:spChg>
        <pc:spChg chg="mod">
          <ac:chgData name="Charina Enriquez" userId="S::charina@basileiamarketing.com.au::dd88ada5-f17d-4c9c-b418-f6b8ccf84186" providerId="AD" clId="Web-{165387AD-3479-B730-64E8-57BD18C5211A}" dt="2026-02-12T04:40:52.180" v="18" actId="1076"/>
          <ac:spMkLst>
            <pc:docMk/>
            <pc:sldMk cId="0" sldId="257"/>
            <ac:spMk id="8" creationId="{00000000-0000-0000-0000-000000000000}"/>
          </ac:spMkLst>
        </pc:spChg>
        <pc:spChg chg="mod">
          <ac:chgData name="Charina Enriquez" userId="S::charina@basileiamarketing.com.au::dd88ada5-f17d-4c9c-b418-f6b8ccf84186" providerId="AD" clId="Web-{165387AD-3479-B730-64E8-57BD18C5211A}" dt="2026-02-12T04:40:52.196" v="19" actId="1076"/>
          <ac:spMkLst>
            <pc:docMk/>
            <pc:sldMk cId="0" sldId="257"/>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440" b="-39336"/>
              </a:stretch>
            </a:blipFill>
          </p:spPr>
        </p:sp>
      </p:grpSp>
      <p:grpSp>
        <p:nvGrpSpPr>
          <p:cNvPr id="6" name="Group 6"/>
          <p:cNvGrpSpPr/>
          <p:nvPr/>
        </p:nvGrpSpPr>
        <p:grpSpPr>
          <a:xfrm>
            <a:off x="156667" y="3425871"/>
            <a:ext cx="7876974" cy="2710958"/>
            <a:chOff x="0" y="0"/>
            <a:chExt cx="10502632" cy="3614610"/>
          </a:xfrm>
        </p:grpSpPr>
        <p:sp>
          <p:nvSpPr>
            <p:cNvPr id="7" name="Freeform 7"/>
            <p:cNvSpPr/>
            <p:nvPr/>
          </p:nvSpPr>
          <p:spPr>
            <a:xfrm>
              <a:off x="0" y="0"/>
              <a:ext cx="10502632" cy="3614610"/>
            </a:xfrm>
            <a:custGeom>
              <a:avLst/>
              <a:gdLst/>
              <a:ahLst/>
              <a:cxnLst/>
              <a:rect l="l" t="t" r="r" b="b"/>
              <a:pathLst>
                <a:path w="10502632" h="3614610">
                  <a:moveTo>
                    <a:pt x="0" y="0"/>
                  </a:moveTo>
                  <a:lnTo>
                    <a:pt x="10502632" y="0"/>
                  </a:lnTo>
                  <a:lnTo>
                    <a:pt x="10502632" y="3614610"/>
                  </a:lnTo>
                  <a:lnTo>
                    <a:pt x="0" y="3614610"/>
                  </a:lnTo>
                  <a:close/>
                </a:path>
              </a:pathLst>
            </a:custGeom>
            <a:solidFill>
              <a:srgbClr val="000000">
                <a:alpha val="0"/>
              </a:srgbClr>
            </a:solidFill>
          </p:spPr>
        </p:sp>
        <p:sp>
          <p:nvSpPr>
            <p:cNvPr id="8" name="TextBox 8"/>
            <p:cNvSpPr txBox="1"/>
            <p:nvPr/>
          </p:nvSpPr>
          <p:spPr>
            <a:xfrm>
              <a:off x="0" y="-57150"/>
              <a:ext cx="10502632" cy="3671760"/>
            </a:xfrm>
            <a:prstGeom prst="rect">
              <a:avLst/>
            </a:prstGeom>
          </p:spPr>
          <p:txBody>
            <a:bodyPr lIns="0" tIns="0" rIns="0" bIns="0" rtlCol="0" anchor="ctr"/>
            <a:lstStyle/>
            <a:p>
              <a:pPr algn="ctr">
                <a:lnSpc>
                  <a:spcPts val="7128"/>
                </a:lnSpc>
              </a:pPr>
              <a:r>
                <a:rPr lang="en-US" sz="6600" b="1">
                  <a:solidFill>
                    <a:srgbClr val="000000"/>
                  </a:solidFill>
                  <a:latin typeface="Palatino Bold"/>
                  <a:ea typeface="Palatino Bold"/>
                  <a:cs typeface="Palatino Bold"/>
                  <a:sym typeface="Palatino Bold"/>
                </a:rPr>
                <a:t>The MINDSET </a:t>
              </a:r>
            </a:p>
            <a:p>
              <a:pPr algn="ctr">
                <a:lnSpc>
                  <a:spcPts val="7128"/>
                </a:lnSpc>
              </a:pPr>
              <a:r>
                <a:rPr lang="en-US" sz="6600" b="1" i="1">
                  <a:solidFill>
                    <a:srgbClr val="000000"/>
                  </a:solidFill>
                  <a:latin typeface="Palatino Bold Italics"/>
                  <a:ea typeface="Palatino Bold Italics"/>
                  <a:cs typeface="Palatino Bold Italics"/>
                  <a:sym typeface="Palatino Bold Italics"/>
                </a:rPr>
                <a:t>Shift</a:t>
              </a:r>
            </a:p>
          </p:txBody>
        </p:sp>
      </p:grpSp>
      <p:sp>
        <p:nvSpPr>
          <p:cNvPr id="9" name="TextBox 9"/>
          <p:cNvSpPr txBox="1"/>
          <p:nvPr/>
        </p:nvSpPr>
        <p:spPr>
          <a:xfrm>
            <a:off x="1028700" y="7588159"/>
            <a:ext cx="8238381" cy="1504489"/>
          </a:xfrm>
          <a:prstGeom prst="rect">
            <a:avLst/>
          </a:prstGeom>
        </p:spPr>
        <p:txBody>
          <a:bodyPr lIns="0" tIns="0" rIns="0" bIns="0" rtlCol="0" anchor="t">
            <a:spAutoFit/>
          </a:bodyPr>
          <a:lstStyle/>
          <a:p>
            <a:pPr algn="just">
              <a:lnSpc>
                <a:spcPts val="3888"/>
              </a:lnSpc>
            </a:pPr>
            <a:r>
              <a:rPr lang="en-US" sz="3600">
                <a:solidFill>
                  <a:srgbClr val="000000"/>
                </a:solidFill>
                <a:latin typeface="Century Gothic Paneuropean"/>
                <a:ea typeface="Century Gothic Paneuropean"/>
                <a:cs typeface="Century Gothic Paneuropean"/>
                <a:sym typeface="Century Gothic Paneuropean"/>
              </a:rPr>
              <a:t>Break Through Your Mental Blocks and Develop Strategies and Habits for Lasting Success</a:t>
            </a:r>
          </a:p>
        </p:txBody>
      </p:sp>
      <p:grpSp>
        <p:nvGrpSpPr>
          <p:cNvPr id="10" name="Group 10"/>
          <p:cNvGrpSpPr>
            <a:grpSpLocks noChangeAspect="1"/>
          </p:cNvGrpSpPr>
          <p:nvPr/>
        </p:nvGrpSpPr>
        <p:grpSpPr>
          <a:xfrm>
            <a:off x="-460315" y="-125925"/>
            <a:ext cx="18748819" cy="10530587"/>
            <a:chOff x="0" y="0"/>
            <a:chExt cx="24383960" cy="13695658"/>
          </a:xfrm>
        </p:grpSpPr>
        <p:sp>
          <p:nvSpPr>
            <p:cNvPr id="11" name="Freeform 11" descr="Birds flying birds and a chain  AI-generated content may be incorrect."/>
            <p:cNvSpPr/>
            <p:nvPr/>
          </p:nvSpPr>
          <p:spPr>
            <a:xfrm>
              <a:off x="0" y="0"/>
              <a:ext cx="24384000" cy="13695680"/>
            </a:xfrm>
            <a:custGeom>
              <a:avLst/>
              <a:gdLst/>
              <a:ahLst/>
              <a:cxnLst/>
              <a:rect l="l" t="t" r="r" b="b"/>
              <a:pathLst>
                <a:path w="24384000" h="13695680">
                  <a:moveTo>
                    <a:pt x="0" y="0"/>
                  </a:moveTo>
                  <a:lnTo>
                    <a:pt x="24384000" y="0"/>
                  </a:lnTo>
                  <a:lnTo>
                    <a:pt x="24384000" y="13695680"/>
                  </a:lnTo>
                  <a:lnTo>
                    <a:pt x="0" y="13695680"/>
                  </a:lnTo>
                  <a:lnTo>
                    <a:pt x="0" y="0"/>
                  </a:lnTo>
                  <a:close/>
                </a:path>
              </a:pathLst>
            </a:custGeom>
            <a:blipFill>
              <a:blip r:embed="rId4">
                <a:alphaModFix amt="19999"/>
              </a:blip>
              <a:stretch>
                <a:fillRect t="-74" b="-74"/>
              </a:stretch>
            </a:blipFill>
          </p:spPr>
        </p:sp>
      </p:grpSp>
      <p:pic>
        <p:nvPicPr>
          <p:cNvPr id="12" name="Picture 11">
            <a:extLst>
              <a:ext uri="{FF2B5EF4-FFF2-40B4-BE49-F238E27FC236}">
                <a16:creationId xmlns:a16="http://schemas.microsoft.com/office/drawing/2014/main" id="{93365740-0D3B-8C06-360D-D4660B66646C}"/>
              </a:ext>
            </a:extLst>
          </p:cNvPr>
          <p:cNvPicPr>
            <a:picLocks noChangeAspect="1"/>
          </p:cNvPicPr>
          <p:nvPr/>
        </p:nvPicPr>
        <p:blipFill>
          <a:blip r:embed="rId5"/>
          <a:stretch>
            <a:fillRect/>
          </a:stretch>
        </p:blipFill>
        <p:spPr>
          <a:xfrm>
            <a:off x="15353179" y="-163227"/>
            <a:ext cx="2743200" cy="19401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085E6-6A73-FE09-FE5C-AC1E97CB34A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2A6086-3F92-CBF5-000E-102D57884895}"/>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7A18C1DB-A615-9FA0-B6E4-0D0503EA375B}"/>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8297B689-912A-5CF4-F467-11F7010B1E35}"/>
              </a:ext>
            </a:extLst>
          </p:cNvPr>
          <p:cNvGrpSpPr>
            <a:grpSpLocks noChangeAspect="1"/>
          </p:cNvGrpSpPr>
          <p:nvPr/>
        </p:nvGrpSpPr>
        <p:grpSpPr>
          <a:xfrm>
            <a:off x="0" y="-2241"/>
            <a:ext cx="18288000" cy="10288620"/>
            <a:chOff x="874059" y="11183470"/>
            <a:chExt cx="24384000" cy="13718159"/>
          </a:xfrm>
        </p:grpSpPr>
        <p:sp>
          <p:nvSpPr>
            <p:cNvPr id="5" name="Freeform 5" descr="A blue sky with white clouds  AI-generated content may be incorrect.">
              <a:extLst>
                <a:ext uri="{FF2B5EF4-FFF2-40B4-BE49-F238E27FC236}">
                  <a16:creationId xmlns:a16="http://schemas.microsoft.com/office/drawing/2014/main" id="{CBBBFE5F-DB22-F100-5247-877048F2238D}"/>
                </a:ext>
              </a:extLst>
            </p:cNvPr>
            <p:cNvSpPr/>
            <p:nvPr/>
          </p:nvSpPr>
          <p:spPr>
            <a:xfrm>
              <a:off x="874059" y="11183470"/>
              <a:ext cx="24384000" cy="13718159"/>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31280E28-2EE6-C72E-938D-A9589C1D8CC3}"/>
              </a:ext>
            </a:extLst>
          </p:cNvPr>
          <p:cNvSpPr txBox="1"/>
          <p:nvPr/>
        </p:nvSpPr>
        <p:spPr>
          <a:xfrm>
            <a:off x="1676400" y="2628900"/>
            <a:ext cx="10528340" cy="2857192"/>
          </a:xfrm>
          <a:prstGeom prst="rect">
            <a:avLst/>
          </a:prstGeom>
        </p:spPr>
        <p:txBody>
          <a:bodyPr lIns="0" tIns="0" rIns="0" bIns="0" rtlCol="0" anchor="t">
            <a:spAutoFit/>
          </a:bodyPr>
          <a:lstStyle/>
          <a:p>
            <a:pPr algn="just"/>
            <a:r>
              <a:rPr lang="en-US" sz="4800" b="1" dirty="0">
                <a:solidFill>
                  <a:srgbClr val="000000"/>
                </a:solidFill>
                <a:latin typeface="Century Gothic Paneuropean Bold"/>
                <a:cs typeface="Century Gothic Paneuropean Bold"/>
                <a:sym typeface="Century Gothic Paneuropean Bold"/>
              </a:rPr>
              <a:t>Emily’s Challenge</a:t>
            </a:r>
            <a:endParaRPr lang="en-US" dirty="0"/>
          </a:p>
          <a:p>
            <a:pPr algn="just"/>
            <a:endParaRPr lang="en-US" sz="4800" b="1" dirty="0">
              <a:latin typeface="Century Gothic Paneuropean Bold"/>
              <a:cs typeface="Century Gothic Paneuropean Bold"/>
            </a:endParaRPr>
          </a:p>
          <a:p>
            <a:pPr algn="just"/>
            <a:endParaRPr lang="en-US" sz="4800" b="1" dirty="0">
              <a:latin typeface="Century Gothic Paneuropean Bold"/>
              <a:cs typeface="Century Gothic Paneuropean Bold"/>
            </a:endParaRPr>
          </a:p>
          <a:p>
            <a:pPr algn="just">
              <a:lnSpc>
                <a:spcPts val="5040"/>
              </a:lnSpc>
            </a:pPr>
            <a:endParaRPr lang="en-US" sz="4800" b="1" dirty="0">
              <a:latin typeface="Century Gothic Paneuropean Bold"/>
              <a:ea typeface="Calibri"/>
              <a:cs typeface="Century Gothic Paneuropean Bold"/>
            </a:endParaRPr>
          </a:p>
        </p:txBody>
      </p:sp>
      <p:sp>
        <p:nvSpPr>
          <p:cNvPr id="9" name="TextBox 9">
            <a:extLst>
              <a:ext uri="{FF2B5EF4-FFF2-40B4-BE49-F238E27FC236}">
                <a16:creationId xmlns:a16="http://schemas.microsoft.com/office/drawing/2014/main" id="{4E8335E6-3C15-A495-57DC-1FC50D62552B}"/>
              </a:ext>
            </a:extLst>
          </p:cNvPr>
          <p:cNvSpPr txBox="1"/>
          <p:nvPr/>
        </p:nvSpPr>
        <p:spPr>
          <a:xfrm>
            <a:off x="1676400" y="4261597"/>
            <a:ext cx="13607106" cy="5412379"/>
          </a:xfrm>
          <a:prstGeom prst="rect">
            <a:avLst/>
          </a:prstGeom>
        </p:spPr>
        <p:txBody>
          <a:bodyPr lIns="0" tIns="0" rIns="0" bIns="0" rtlCol="0" anchor="t">
            <a:spAutoFit/>
          </a:bodyPr>
          <a:lstStyle/>
          <a:p>
            <a:r>
              <a:rPr lang="en-US" sz="3600" dirty="0">
                <a:solidFill>
                  <a:srgbClr val="000000"/>
                </a:solidFill>
                <a:latin typeface="Century Gothic Paneuropean"/>
                <a:cs typeface="Century Gothic Paneuropean"/>
                <a:sym typeface="Century Gothic Paneuropean"/>
              </a:rPr>
              <a:t>Although Emily is excited about growth, she feels overwhelmed by the idea of large orders and fears that expanding too quickly may cause her to lose the quality her customers value. These fears create hesitation and self-doubt.</a:t>
            </a:r>
            <a:endParaRPr lang="en-US" dirty="0"/>
          </a:p>
          <a:p>
            <a:endParaRPr lang="en-US" sz="3600" dirty="0">
              <a:latin typeface="Century Gothic Paneuropean"/>
              <a:ea typeface="Calibri"/>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pPr algn="just">
              <a:lnSpc>
                <a:spcPts val="3839"/>
              </a:lnSpc>
            </a:pPr>
            <a:endParaRPr lang="en-US"/>
          </a:p>
        </p:txBody>
      </p:sp>
      <p:pic>
        <p:nvPicPr>
          <p:cNvPr id="11" name="Picture 10" descr="A logo of a sailboat&#10;&#10;AI-generated content may be incorrect.">
            <a:extLst>
              <a:ext uri="{FF2B5EF4-FFF2-40B4-BE49-F238E27FC236}">
                <a16:creationId xmlns:a16="http://schemas.microsoft.com/office/drawing/2014/main" id="{8FA20938-995C-D855-E766-50C5024E4DE0}"/>
              </a:ext>
            </a:extLst>
          </p:cNvPr>
          <p:cNvPicPr>
            <a:picLocks noChangeAspect="1"/>
          </p:cNvPicPr>
          <p:nvPr/>
        </p:nvPicPr>
        <p:blipFill>
          <a:blip r:embed="rId4"/>
          <a:stretch>
            <a:fillRect/>
          </a:stretch>
        </p:blipFill>
        <p:spPr>
          <a:xfrm>
            <a:off x="15277540" y="-190542"/>
            <a:ext cx="2743200" cy="1940102"/>
          </a:xfrm>
          <a:prstGeom prst="rect">
            <a:avLst/>
          </a:prstGeom>
        </p:spPr>
      </p:pic>
    </p:spTree>
    <p:extLst>
      <p:ext uri="{BB962C8B-B14F-4D97-AF65-F5344CB8AC3E}">
        <p14:creationId xmlns:p14="http://schemas.microsoft.com/office/powerpoint/2010/main" val="5963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D051C-5091-913D-B31A-74F880D7665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B33598-79A8-359D-CD62-188BC3F80A4D}"/>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32A40483-9142-FC74-AB41-62F6FEB7EF90}"/>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D87AED58-6A74-A007-9B42-BE05A73589B4}"/>
              </a:ext>
            </a:extLst>
          </p:cNvPr>
          <p:cNvGrpSpPr>
            <a:grpSpLocks noChangeAspect="1"/>
          </p:cNvGrpSpPr>
          <p:nvPr/>
        </p:nvGrpSpPr>
        <p:grpSpPr>
          <a:xfrm>
            <a:off x="0" y="-2241"/>
            <a:ext cx="18288000" cy="10288620"/>
            <a:chOff x="874059" y="11183470"/>
            <a:chExt cx="24384000" cy="13718159"/>
          </a:xfrm>
        </p:grpSpPr>
        <p:sp>
          <p:nvSpPr>
            <p:cNvPr id="5" name="Freeform 5" descr="A blue sky with white clouds  AI-generated content may be incorrect.">
              <a:extLst>
                <a:ext uri="{FF2B5EF4-FFF2-40B4-BE49-F238E27FC236}">
                  <a16:creationId xmlns:a16="http://schemas.microsoft.com/office/drawing/2014/main" id="{8E3F0882-A4C0-270C-147A-287E857749BD}"/>
                </a:ext>
              </a:extLst>
            </p:cNvPr>
            <p:cNvSpPr/>
            <p:nvPr/>
          </p:nvSpPr>
          <p:spPr>
            <a:xfrm>
              <a:off x="874059" y="11183470"/>
              <a:ext cx="24384000" cy="13718159"/>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3442486C-E24C-F049-941C-161A704D3846}"/>
              </a:ext>
            </a:extLst>
          </p:cNvPr>
          <p:cNvSpPr txBox="1"/>
          <p:nvPr/>
        </p:nvSpPr>
        <p:spPr>
          <a:xfrm>
            <a:off x="1676400" y="2628900"/>
            <a:ext cx="10528340" cy="2857192"/>
          </a:xfrm>
          <a:prstGeom prst="rect">
            <a:avLst/>
          </a:prstGeom>
        </p:spPr>
        <p:txBody>
          <a:bodyPr lIns="0" tIns="0" rIns="0" bIns="0" rtlCol="0" anchor="t">
            <a:spAutoFit/>
          </a:bodyPr>
          <a:lstStyle/>
          <a:p>
            <a:pPr algn="just"/>
            <a:r>
              <a:rPr lang="en-US" sz="4800" b="1" dirty="0">
                <a:solidFill>
                  <a:srgbClr val="000000"/>
                </a:solidFill>
                <a:latin typeface="Century Gothic Paneuropean Bold"/>
                <a:cs typeface="Century Gothic Paneuropean Bold"/>
                <a:sym typeface="Century Gothic Paneuropean Bold"/>
              </a:rPr>
              <a:t>Controlled Risk-Taking</a:t>
            </a:r>
            <a:endParaRPr lang="en-US" dirty="0"/>
          </a:p>
          <a:p>
            <a:pPr algn="just"/>
            <a:endParaRPr lang="en-US" sz="4800" b="1" dirty="0">
              <a:latin typeface="Century Gothic Paneuropean Bold"/>
              <a:cs typeface="Century Gothic Paneuropean Bold"/>
            </a:endParaRPr>
          </a:p>
          <a:p>
            <a:pPr algn="just"/>
            <a:endParaRPr lang="en-US" sz="4800" b="1" dirty="0">
              <a:latin typeface="Century Gothic Paneuropean Bold"/>
              <a:cs typeface="Century Gothic Paneuropean Bold"/>
            </a:endParaRPr>
          </a:p>
          <a:p>
            <a:pPr algn="just">
              <a:lnSpc>
                <a:spcPts val="5040"/>
              </a:lnSpc>
            </a:pPr>
            <a:endParaRPr lang="en-US" sz="4800" b="1" dirty="0">
              <a:latin typeface="Century Gothic Paneuropean Bold"/>
              <a:ea typeface="Calibri"/>
              <a:cs typeface="Century Gothic Paneuropean Bold"/>
            </a:endParaRPr>
          </a:p>
        </p:txBody>
      </p:sp>
      <p:sp>
        <p:nvSpPr>
          <p:cNvPr id="9" name="TextBox 9">
            <a:extLst>
              <a:ext uri="{FF2B5EF4-FFF2-40B4-BE49-F238E27FC236}">
                <a16:creationId xmlns:a16="http://schemas.microsoft.com/office/drawing/2014/main" id="{EE4CC75F-925C-BD59-C868-59CFC84DB843}"/>
              </a:ext>
            </a:extLst>
          </p:cNvPr>
          <p:cNvSpPr txBox="1"/>
          <p:nvPr/>
        </p:nvSpPr>
        <p:spPr>
          <a:xfrm>
            <a:off x="1676400" y="4261597"/>
            <a:ext cx="13607106" cy="5412379"/>
          </a:xfrm>
          <a:prstGeom prst="rect">
            <a:avLst/>
          </a:prstGeom>
        </p:spPr>
        <p:txBody>
          <a:bodyPr lIns="0" tIns="0" rIns="0" bIns="0" rtlCol="0" anchor="t">
            <a:spAutoFit/>
          </a:bodyPr>
          <a:lstStyle/>
          <a:p>
            <a:r>
              <a:rPr lang="en-US" sz="3600" dirty="0">
                <a:solidFill>
                  <a:srgbClr val="000000"/>
                </a:solidFill>
                <a:latin typeface="Century Gothic Paneuropean"/>
                <a:cs typeface="Century Gothic Paneuropean"/>
                <a:sym typeface="Century Gothic Paneuropean"/>
              </a:rPr>
              <a:t>Controlled risk-taking involves carefully planning, breaking large challenges into smaller steps, and moving forward with wisdom rather than fear. It means trusting God while also being responsible and strategic.</a:t>
            </a:r>
            <a:endParaRPr lang="en-US" dirty="0">
              <a:sym typeface="Century Gothic Paneuropean"/>
            </a:endParaRPr>
          </a:p>
          <a:p>
            <a:endParaRPr lang="en-US" sz="3600" dirty="0">
              <a:latin typeface="Century Gothic Paneuropean"/>
              <a:cs typeface="Century Gothic Paneuropean"/>
            </a:endParaRPr>
          </a:p>
          <a:p>
            <a:endParaRPr lang="en-US" sz="3600" dirty="0">
              <a:latin typeface="Century Gothic Paneuropean"/>
              <a:ea typeface="Calibri"/>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pPr algn="just">
              <a:lnSpc>
                <a:spcPts val="3839"/>
              </a:lnSpc>
            </a:pPr>
            <a:endParaRPr lang="en-US"/>
          </a:p>
        </p:txBody>
      </p:sp>
      <p:pic>
        <p:nvPicPr>
          <p:cNvPr id="11" name="Picture 10" descr="A logo of a sailboat&#10;&#10;AI-generated content may be incorrect.">
            <a:extLst>
              <a:ext uri="{FF2B5EF4-FFF2-40B4-BE49-F238E27FC236}">
                <a16:creationId xmlns:a16="http://schemas.microsoft.com/office/drawing/2014/main" id="{AE283455-6DD0-3A2B-A446-83F573F96963}"/>
              </a:ext>
            </a:extLst>
          </p:cNvPr>
          <p:cNvPicPr>
            <a:picLocks noChangeAspect="1"/>
          </p:cNvPicPr>
          <p:nvPr/>
        </p:nvPicPr>
        <p:blipFill>
          <a:blip r:embed="rId4"/>
          <a:stretch>
            <a:fillRect/>
          </a:stretch>
        </p:blipFill>
        <p:spPr>
          <a:xfrm>
            <a:off x="15277540" y="-190542"/>
            <a:ext cx="2743200" cy="1940102"/>
          </a:xfrm>
          <a:prstGeom prst="rect">
            <a:avLst/>
          </a:prstGeom>
        </p:spPr>
      </p:pic>
    </p:spTree>
    <p:extLst>
      <p:ext uri="{BB962C8B-B14F-4D97-AF65-F5344CB8AC3E}">
        <p14:creationId xmlns:p14="http://schemas.microsoft.com/office/powerpoint/2010/main" val="368281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0735-EACE-CED9-B0DD-F0ECD0BE99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9BAADAF-B5FF-0BE7-35EB-6AC27D2EF310}"/>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5942E8C4-03A4-036F-ADC2-DC5A4D3178BD}"/>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A86926D8-DE68-7F90-AC8E-B4526872FF17}"/>
              </a:ext>
            </a:extLst>
          </p:cNvPr>
          <p:cNvGrpSpPr>
            <a:grpSpLocks noChangeAspect="1"/>
          </p:cNvGrpSpPr>
          <p:nvPr/>
        </p:nvGrpSpPr>
        <p:grpSpPr>
          <a:xfrm>
            <a:off x="0" y="-2241"/>
            <a:ext cx="18288000" cy="10288620"/>
            <a:chOff x="874059" y="11183470"/>
            <a:chExt cx="24384000" cy="13718159"/>
          </a:xfrm>
        </p:grpSpPr>
        <p:sp>
          <p:nvSpPr>
            <p:cNvPr id="5" name="Freeform 5" descr="A blue sky with white clouds  AI-generated content may be incorrect.">
              <a:extLst>
                <a:ext uri="{FF2B5EF4-FFF2-40B4-BE49-F238E27FC236}">
                  <a16:creationId xmlns:a16="http://schemas.microsoft.com/office/drawing/2014/main" id="{2CB3499E-35E0-F1CB-61C6-88E0CB4B90A1}"/>
                </a:ext>
              </a:extLst>
            </p:cNvPr>
            <p:cNvSpPr/>
            <p:nvPr/>
          </p:nvSpPr>
          <p:spPr>
            <a:xfrm>
              <a:off x="874059" y="11183470"/>
              <a:ext cx="24384000" cy="13718159"/>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361817E7-17D2-8B47-6308-A50BBE1A298D}"/>
              </a:ext>
            </a:extLst>
          </p:cNvPr>
          <p:cNvSpPr txBox="1"/>
          <p:nvPr/>
        </p:nvSpPr>
        <p:spPr>
          <a:xfrm>
            <a:off x="1306606" y="1637179"/>
            <a:ext cx="10528340" cy="2857192"/>
          </a:xfrm>
          <a:prstGeom prst="rect">
            <a:avLst/>
          </a:prstGeom>
        </p:spPr>
        <p:txBody>
          <a:bodyPr lIns="0" tIns="0" rIns="0" bIns="0" rtlCol="0" anchor="t">
            <a:spAutoFit/>
          </a:bodyPr>
          <a:lstStyle/>
          <a:p>
            <a:pPr algn="just"/>
            <a:r>
              <a:rPr lang="en-US" sz="4800" b="1" dirty="0">
                <a:solidFill>
                  <a:srgbClr val="000000"/>
                </a:solidFill>
                <a:latin typeface="Century Gothic Paneuropean Bold"/>
                <a:cs typeface="Century Gothic Paneuropean Bold"/>
                <a:sym typeface="Century Gothic Paneuropean Bold"/>
              </a:rPr>
              <a:t>Biblical Principle: </a:t>
            </a:r>
            <a:r>
              <a:rPr lang="en-US" sz="4800" b="1" i="1" dirty="0">
                <a:solidFill>
                  <a:srgbClr val="000000"/>
                </a:solidFill>
                <a:latin typeface="Century Gothic Paneuropean Bold"/>
                <a:cs typeface="Century Gothic Paneuropean Bold"/>
                <a:sym typeface="Century Gothic Paneuropean Bold"/>
              </a:rPr>
              <a:t>Counting the Cost</a:t>
            </a:r>
            <a:endParaRPr lang="en-US" i="1" dirty="0">
              <a:ea typeface="Calibri"/>
              <a:cs typeface="Calibri"/>
            </a:endParaRPr>
          </a:p>
          <a:p>
            <a:pPr algn="just"/>
            <a:endParaRPr lang="en-US" sz="4800" b="1" dirty="0">
              <a:latin typeface="Century Gothic Paneuropean Bold"/>
              <a:cs typeface="Century Gothic Paneuropean Bold"/>
            </a:endParaRPr>
          </a:p>
          <a:p>
            <a:pPr algn="just"/>
            <a:endParaRPr lang="en-US" sz="4800" b="1" dirty="0">
              <a:latin typeface="Century Gothic Paneuropean Bold"/>
              <a:cs typeface="Century Gothic Paneuropean Bold"/>
            </a:endParaRPr>
          </a:p>
          <a:p>
            <a:pPr algn="just">
              <a:lnSpc>
                <a:spcPts val="5040"/>
              </a:lnSpc>
            </a:pPr>
            <a:endParaRPr lang="en-US" sz="4800" b="1" dirty="0">
              <a:latin typeface="Century Gothic Paneuropean Bold"/>
              <a:ea typeface="Calibri"/>
              <a:cs typeface="Century Gothic Paneuropean Bold"/>
            </a:endParaRPr>
          </a:p>
        </p:txBody>
      </p:sp>
      <p:sp>
        <p:nvSpPr>
          <p:cNvPr id="9" name="TextBox 9">
            <a:extLst>
              <a:ext uri="{FF2B5EF4-FFF2-40B4-BE49-F238E27FC236}">
                <a16:creationId xmlns:a16="http://schemas.microsoft.com/office/drawing/2014/main" id="{C1DAE012-69F0-8CD8-D49C-7692BE1AB89F}"/>
              </a:ext>
            </a:extLst>
          </p:cNvPr>
          <p:cNvSpPr txBox="1"/>
          <p:nvPr/>
        </p:nvSpPr>
        <p:spPr>
          <a:xfrm>
            <a:off x="1306606" y="3269876"/>
            <a:ext cx="14565208" cy="5412379"/>
          </a:xfrm>
          <a:prstGeom prst="rect">
            <a:avLst/>
          </a:prstGeom>
        </p:spPr>
        <p:txBody>
          <a:bodyPr wrap="square" lIns="0" tIns="0" rIns="0" bIns="0" rtlCol="0" anchor="t">
            <a:spAutoFit/>
          </a:bodyPr>
          <a:lstStyle/>
          <a:p>
            <a:r>
              <a:rPr lang="en-US" sz="3600" i="1" dirty="0">
                <a:solidFill>
                  <a:srgbClr val="000000"/>
                </a:solidFill>
                <a:latin typeface="Century Gothic Paneuropean"/>
                <a:cs typeface="Century Gothic Paneuropean"/>
                <a:sym typeface="Century Gothic Paneuropean"/>
              </a:rPr>
              <a:t>“Suppose one of you wants to build a tower. Won’t you first sit down and estimate the cost to see if you have enough money to complete it?”</a:t>
            </a:r>
            <a:r>
              <a:rPr lang="en-US" sz="3600" dirty="0">
                <a:solidFill>
                  <a:srgbClr val="000000"/>
                </a:solidFill>
                <a:latin typeface="Century Gothic Paneuropean"/>
                <a:cs typeface="Century Gothic Paneuropean"/>
                <a:sym typeface="Century Gothic Paneuropean"/>
              </a:rPr>
              <a:t>   </a:t>
            </a:r>
            <a:endParaRPr lang="en-US" sz="3600" dirty="0">
              <a:solidFill>
                <a:srgbClr val="000000"/>
              </a:solidFill>
              <a:latin typeface="Century Gothic Paneuropean"/>
              <a:cs typeface="Century Gothic Paneuropean"/>
            </a:endParaRPr>
          </a:p>
          <a:p>
            <a:r>
              <a:rPr lang="en-US" sz="3600" dirty="0">
                <a:solidFill>
                  <a:srgbClr val="000000"/>
                </a:solidFill>
                <a:latin typeface="Century Gothic Paneuropean"/>
                <a:cs typeface="Century Gothic Paneuropean"/>
                <a:sym typeface="Century Gothic Paneuropean"/>
              </a:rPr>
              <a:t>                                                                            </a:t>
            </a:r>
            <a:r>
              <a:rPr lang="en-US" sz="3600" b="1" dirty="0">
                <a:solidFill>
                  <a:srgbClr val="000000"/>
                </a:solidFill>
                <a:latin typeface="Century Gothic Paneuropean"/>
                <a:cs typeface="Century Gothic Paneuropean"/>
                <a:sym typeface="Century Gothic Paneuropean"/>
              </a:rPr>
              <a:t>—Luke 14:28)</a:t>
            </a:r>
            <a:r>
              <a:rPr lang="en-US" sz="3600" dirty="0">
                <a:solidFill>
                  <a:srgbClr val="000000"/>
                </a:solidFill>
                <a:latin typeface="Century Gothic Paneuropean"/>
                <a:cs typeface="Century Gothic Paneuropean"/>
                <a:sym typeface="Century Gothic Paneuropean"/>
              </a:rPr>
              <a:t> </a:t>
            </a:r>
            <a:endParaRPr lang="en-US" sz="3600" dirty="0">
              <a:latin typeface="Century Gothic Paneuropean"/>
              <a:cs typeface="Century Gothic Paneuropean"/>
            </a:endParaRPr>
          </a:p>
          <a:p>
            <a:endParaRPr lang="en-US" sz="3600" dirty="0">
              <a:latin typeface="Century Gothic Paneuropean"/>
              <a:cs typeface="Century Gothic Paneuropean"/>
            </a:endParaRPr>
          </a:p>
          <a:p>
            <a:endParaRPr lang="en-US" sz="3600" dirty="0">
              <a:latin typeface="Century Gothic Paneuropean"/>
              <a:ea typeface="Calibri"/>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pPr algn="just">
              <a:lnSpc>
                <a:spcPts val="3839"/>
              </a:lnSpc>
            </a:pPr>
            <a:endParaRPr lang="en-US"/>
          </a:p>
        </p:txBody>
      </p:sp>
      <p:pic>
        <p:nvPicPr>
          <p:cNvPr id="11" name="Picture 10" descr="A logo of a sailboat&#10;&#10;AI-generated content may be incorrect.">
            <a:extLst>
              <a:ext uri="{FF2B5EF4-FFF2-40B4-BE49-F238E27FC236}">
                <a16:creationId xmlns:a16="http://schemas.microsoft.com/office/drawing/2014/main" id="{2E0EDEC0-F3FD-CF94-D185-B27585494402}"/>
              </a:ext>
            </a:extLst>
          </p:cNvPr>
          <p:cNvPicPr>
            <a:picLocks noChangeAspect="1"/>
          </p:cNvPicPr>
          <p:nvPr/>
        </p:nvPicPr>
        <p:blipFill>
          <a:blip r:embed="rId4"/>
          <a:stretch>
            <a:fillRect/>
          </a:stretch>
        </p:blipFill>
        <p:spPr>
          <a:xfrm>
            <a:off x="15277540" y="-190542"/>
            <a:ext cx="2743200" cy="1940102"/>
          </a:xfrm>
          <a:prstGeom prst="rect">
            <a:avLst/>
          </a:prstGeom>
        </p:spPr>
      </p:pic>
      <p:sp>
        <p:nvSpPr>
          <p:cNvPr id="7" name="TextBox 9">
            <a:extLst>
              <a:ext uri="{FF2B5EF4-FFF2-40B4-BE49-F238E27FC236}">
                <a16:creationId xmlns:a16="http://schemas.microsoft.com/office/drawing/2014/main" id="{DAAB3BA3-1094-F583-D91B-D6CC1EDC18A8}"/>
              </a:ext>
            </a:extLst>
          </p:cNvPr>
          <p:cNvSpPr txBox="1"/>
          <p:nvPr/>
        </p:nvSpPr>
        <p:spPr>
          <a:xfrm>
            <a:off x="1306606" y="6581214"/>
            <a:ext cx="14565208" cy="4858381"/>
          </a:xfrm>
          <a:prstGeom prst="rect">
            <a:avLst/>
          </a:prstGeom>
        </p:spPr>
        <p:txBody>
          <a:bodyPr wrap="square" lIns="0" tIns="0" rIns="0" bIns="0" rtlCol="0" anchor="t">
            <a:spAutoFit/>
          </a:bodyPr>
          <a:lstStyle/>
          <a:p>
            <a:r>
              <a:rPr lang="en-US" sz="3600" dirty="0">
                <a:solidFill>
                  <a:srgbClr val="000000"/>
                </a:solidFill>
                <a:latin typeface="Century Gothic Paneuropean"/>
                <a:cs typeface="Century Gothic Paneuropean"/>
                <a:sym typeface="Century Gothic Paneuropean"/>
              </a:rPr>
              <a:t>This teaches us that faith and planning work together, and that wise preparation helps prevent unnecessary failure and discouragement.</a:t>
            </a:r>
            <a:endParaRPr lang="en-US" dirty="0"/>
          </a:p>
          <a:p>
            <a:endParaRPr lang="en-US" sz="3600" dirty="0">
              <a:latin typeface="Century Gothic Paneuropean"/>
              <a:cs typeface="Century Gothic Paneuropean"/>
            </a:endParaRPr>
          </a:p>
          <a:p>
            <a:endParaRPr lang="en-US" sz="3600" dirty="0">
              <a:latin typeface="Century Gothic Paneuropean"/>
              <a:ea typeface="Calibri"/>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pPr algn="just">
              <a:lnSpc>
                <a:spcPts val="3839"/>
              </a:lnSpc>
            </a:pPr>
            <a:endParaRPr lang="en-US"/>
          </a:p>
        </p:txBody>
      </p:sp>
    </p:spTree>
    <p:extLst>
      <p:ext uri="{BB962C8B-B14F-4D97-AF65-F5344CB8AC3E}">
        <p14:creationId xmlns:p14="http://schemas.microsoft.com/office/powerpoint/2010/main" val="204692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p:cNvGrpSpPr>
            <a:grpSpLocks noChangeAspect="1"/>
          </p:cNvGrpSpPr>
          <p:nvPr/>
        </p:nvGrpSpPr>
        <p:grpSpPr>
          <a:xfrm>
            <a:off x="0" y="-2241"/>
            <a:ext cx="18287970" cy="10288664"/>
            <a:chOff x="0" y="0"/>
            <a:chExt cx="24383960" cy="13718218"/>
          </a:xfrm>
        </p:grpSpPr>
        <p:sp>
          <p:nvSpPr>
            <p:cNvPr id="5" name="Freeform 5" descr="A blue sky with white clouds  AI-generated content may be incorrect."/>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p:cNvSpPr txBox="1"/>
          <p:nvPr/>
        </p:nvSpPr>
        <p:spPr>
          <a:xfrm>
            <a:off x="1605116" y="2253466"/>
            <a:ext cx="10528340" cy="641201"/>
          </a:xfrm>
          <a:prstGeom prst="rect">
            <a:avLst/>
          </a:prstGeom>
        </p:spPr>
        <p:txBody>
          <a:bodyPr lIns="0" tIns="0" rIns="0" bIns="0" rtlCol="0" anchor="t">
            <a:spAutoFit/>
          </a:bodyPr>
          <a:lstStyle/>
          <a:p>
            <a:pPr marL="571500" indent="-571500" algn="just">
              <a:lnSpc>
                <a:spcPts val="5040"/>
              </a:lnSpc>
              <a:buFont typeface="Wingdings" panose="05000000000000000000" pitchFamily="2" charset="2"/>
              <a:buChar char="ü"/>
            </a:pPr>
            <a:r>
              <a:rPr lang="en-US" sz="4200" b="1" dirty="0">
                <a:solidFill>
                  <a:srgbClr val="000000"/>
                </a:solidFill>
                <a:latin typeface="Century Gothic Paneuropean Bold"/>
                <a:cs typeface="Century Gothic Paneuropean Bold"/>
                <a:sym typeface="Century Gothic Paneuropean Bold"/>
              </a:rPr>
              <a:t>Building Confidence Through Action</a:t>
            </a:r>
            <a:endParaRPr lang="en-US" dirty="0">
              <a:sym typeface="Century Gothic Paneuropean Bold"/>
            </a:endParaRPr>
          </a:p>
        </p:txBody>
      </p:sp>
      <p:sp>
        <p:nvSpPr>
          <p:cNvPr id="9" name="TextBox 9"/>
          <p:cNvSpPr txBox="1"/>
          <p:nvPr/>
        </p:nvSpPr>
        <p:spPr>
          <a:xfrm>
            <a:off x="1605116" y="1092939"/>
            <a:ext cx="13607106" cy="487313"/>
          </a:xfrm>
          <a:prstGeom prst="rect">
            <a:avLst/>
          </a:prstGeom>
        </p:spPr>
        <p:txBody>
          <a:bodyPr lIns="0" tIns="0" rIns="0" bIns="0" rtlCol="0" anchor="t">
            <a:spAutoFit/>
          </a:bodyPr>
          <a:lstStyle/>
          <a:p>
            <a:pPr algn="just">
              <a:lnSpc>
                <a:spcPts val="3839"/>
              </a:lnSpc>
            </a:pPr>
            <a:r>
              <a:rPr lang="en-US" sz="3150" dirty="0">
                <a:solidFill>
                  <a:srgbClr val="000000"/>
                </a:solidFill>
                <a:latin typeface="Century Gothic Paneuropean"/>
                <a:cs typeface="Century Gothic Paneuropean"/>
                <a:sym typeface="Century Gothic Paneuropean"/>
              </a:rPr>
              <a:t>Breaking Challenges into Steps: </a:t>
            </a:r>
            <a:endParaRPr lang="en-US" dirty="0"/>
          </a:p>
        </p:txBody>
      </p:sp>
      <p:sp>
        <p:nvSpPr>
          <p:cNvPr id="10" name="TextBox 10"/>
          <p:cNvSpPr txBox="1"/>
          <p:nvPr/>
        </p:nvSpPr>
        <p:spPr>
          <a:xfrm>
            <a:off x="1600200" y="3341050"/>
            <a:ext cx="14653167" cy="1923860"/>
          </a:xfrm>
          <a:prstGeom prst="rect">
            <a:avLst/>
          </a:prstGeom>
        </p:spPr>
        <p:txBody>
          <a:bodyPr lIns="0" tIns="0" rIns="0" bIns="0" rtlCol="0" anchor="t">
            <a:spAutoFit/>
          </a:bodyPr>
          <a:lstStyle/>
          <a:p>
            <a:r>
              <a:rPr lang="en-US" sz="3150" i="1" dirty="0">
                <a:solidFill>
                  <a:srgbClr val="000000"/>
                </a:solidFill>
                <a:latin typeface="Century Gothic Paneuropean Italics"/>
                <a:ea typeface="Century Gothic Paneuropean Italics"/>
                <a:cs typeface="Century Gothic Paneuropean Italics"/>
                <a:sym typeface="Century Gothic Paneuropean Italics"/>
              </a:rPr>
              <a:t>Confidence grows as you consistently track progress, recognise small wins, and remind yourself of previous successes. Each completed step strengthens your belief in your ability to grow and lead well.</a:t>
            </a:r>
            <a:endParaRPr lang="en-US" sz="3150" dirty="0">
              <a:sym typeface="Century Gothic Paneuropean Italics"/>
            </a:endParaRPr>
          </a:p>
          <a:p>
            <a:pPr>
              <a:lnSpc>
                <a:spcPts val="3839"/>
              </a:lnSpc>
            </a:pPr>
            <a:endParaRPr lang="en-US" sz="3150" i="1" dirty="0">
              <a:solidFill>
                <a:srgbClr val="000000"/>
              </a:solidFill>
              <a:latin typeface="Century Gothic Paneuropean Italics"/>
              <a:ea typeface="Century Gothic Paneuropean Italics"/>
              <a:cs typeface="Century Gothic Paneuropean Italics"/>
            </a:endParaRPr>
          </a:p>
        </p:txBody>
      </p:sp>
      <p:sp>
        <p:nvSpPr>
          <p:cNvPr id="12" name="TextBox 12"/>
          <p:cNvSpPr txBox="1"/>
          <p:nvPr/>
        </p:nvSpPr>
        <p:spPr>
          <a:xfrm>
            <a:off x="1597742" y="6900551"/>
            <a:ext cx="13859694" cy="2428870"/>
          </a:xfrm>
          <a:prstGeom prst="rect">
            <a:avLst/>
          </a:prstGeom>
        </p:spPr>
        <p:txBody>
          <a:bodyPr wrap="square" lIns="0" tIns="0" rIns="0" bIns="0" rtlCol="0" anchor="t">
            <a:spAutoFit/>
          </a:bodyPr>
          <a:lstStyle/>
          <a:p>
            <a:r>
              <a:rPr lang="en-US" sz="3150" i="1">
                <a:solidFill>
                  <a:srgbClr val="000000"/>
                </a:solidFill>
                <a:latin typeface="Century Gothic Paneuropean Italics"/>
                <a:ea typeface="Century Gothic Paneuropean Italics"/>
                <a:cs typeface="Century Gothic Paneuropean Italics"/>
                <a:sym typeface="Century Gothic Paneuropean Italics"/>
              </a:rPr>
              <a:t>By starting small and building buffer time into her schedule, Emily protects her energy, finances, and creative capacity. Wise risk management allows growth without burnout.</a:t>
            </a:r>
            <a:endParaRPr lang="en-US" sz="3150">
              <a:sym typeface="Century Gothic Paneuropean Italics"/>
            </a:endParaRPr>
          </a:p>
          <a:p>
            <a:pPr>
              <a:lnSpc>
                <a:spcPts val="3834"/>
              </a:lnSpc>
            </a:pPr>
            <a:endParaRPr lang="en-US" sz="3150" i="1" dirty="0">
              <a:solidFill>
                <a:srgbClr val="000000"/>
              </a:solidFill>
              <a:latin typeface="Century Gothic Paneuropean Italics"/>
              <a:ea typeface="Century Gothic Paneuropean Italics"/>
              <a:cs typeface="Century Gothic Paneuropean Italics"/>
            </a:endParaRPr>
          </a:p>
          <a:p>
            <a:pPr algn="l">
              <a:lnSpc>
                <a:spcPts val="3834"/>
              </a:lnSpc>
            </a:pPr>
            <a:endParaRPr lang="en-US" sz="3195" i="1">
              <a:solidFill>
                <a:srgbClr val="000000"/>
              </a:solidFill>
              <a:latin typeface="Century Gothic Paneuropean Italics"/>
              <a:ea typeface="Century Gothic Paneuropean Italics"/>
              <a:cs typeface="Century Gothic Paneuropean Italics"/>
              <a:sym typeface="Century Gothic Paneuropean Italics"/>
            </a:endParaRPr>
          </a:p>
        </p:txBody>
      </p:sp>
      <p:sp>
        <p:nvSpPr>
          <p:cNvPr id="16" name="TextBox 6">
            <a:extLst>
              <a:ext uri="{FF2B5EF4-FFF2-40B4-BE49-F238E27FC236}">
                <a16:creationId xmlns:a16="http://schemas.microsoft.com/office/drawing/2014/main" id="{2BA04EB1-E0FC-5D34-2E56-F1AB9AFFD699}"/>
              </a:ext>
            </a:extLst>
          </p:cNvPr>
          <p:cNvSpPr txBox="1"/>
          <p:nvPr/>
        </p:nvSpPr>
        <p:spPr>
          <a:xfrm>
            <a:off x="1632155" y="5749159"/>
            <a:ext cx="10528340" cy="641201"/>
          </a:xfrm>
          <a:prstGeom prst="rect">
            <a:avLst/>
          </a:prstGeom>
        </p:spPr>
        <p:txBody>
          <a:bodyPr lIns="0" tIns="0" rIns="0" bIns="0" rtlCol="0" anchor="t">
            <a:spAutoFit/>
          </a:bodyPr>
          <a:lstStyle/>
          <a:p>
            <a:pPr marL="571500" indent="-571500" algn="just">
              <a:lnSpc>
                <a:spcPts val="5040"/>
              </a:lnSpc>
              <a:buFont typeface="Wingdings" panose="05000000000000000000" pitchFamily="2" charset="2"/>
              <a:buChar char="ü"/>
            </a:pPr>
            <a:r>
              <a:rPr lang="en-US" sz="4200" b="1" dirty="0">
                <a:solidFill>
                  <a:srgbClr val="000000"/>
                </a:solidFill>
                <a:latin typeface="Century Gothic Paneuropean Bold"/>
                <a:cs typeface="Century Gothic Paneuropean Bold"/>
                <a:sym typeface="Century Gothic Paneuropean Bold"/>
              </a:rPr>
              <a:t>Managing Risk Wisely</a:t>
            </a:r>
            <a:endParaRPr lang="en-US" dirty="0">
              <a:sym typeface="Century Gothic Paneuropean Bold"/>
            </a:endParaRPr>
          </a:p>
        </p:txBody>
      </p:sp>
      <p:pic>
        <p:nvPicPr>
          <p:cNvPr id="13" name="Picture 12" descr="A logo of a sailboat&#10;&#10;AI-generated content may be incorrect.">
            <a:extLst>
              <a:ext uri="{FF2B5EF4-FFF2-40B4-BE49-F238E27FC236}">
                <a16:creationId xmlns:a16="http://schemas.microsoft.com/office/drawing/2014/main" id="{5E0AD21E-3740-56E8-9C0A-1C9CF7358AF1}"/>
              </a:ext>
            </a:extLst>
          </p:cNvPr>
          <p:cNvPicPr>
            <a:picLocks noChangeAspect="1"/>
          </p:cNvPicPr>
          <p:nvPr/>
        </p:nvPicPr>
        <p:blipFill>
          <a:blip r:embed="rId4"/>
          <a:stretch>
            <a:fillRect/>
          </a:stretch>
        </p:blipFill>
        <p:spPr>
          <a:xfrm>
            <a:off x="15277540" y="-190542"/>
            <a:ext cx="2743200" cy="19401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782EA-5E44-0BE8-2794-656714B3685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70681F-5869-E57E-89CD-ADA6ED90D74B}"/>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716A49B8-B455-DB26-6479-EB13D13A8DEC}"/>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45EC764F-3D48-CEA7-3EA6-8EA98D29E06B}"/>
              </a:ext>
            </a:extLst>
          </p:cNvPr>
          <p:cNvGrpSpPr>
            <a:grpSpLocks noChangeAspect="1"/>
          </p:cNvGrpSpPr>
          <p:nvPr/>
        </p:nvGrpSpPr>
        <p:grpSpPr>
          <a:xfrm>
            <a:off x="0" y="-2241"/>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6D3420C8-C72D-F7BF-0AA9-D7DD545030AB}"/>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grpSp>
        <p:nvGrpSpPr>
          <p:cNvPr id="14" name="Group 13">
            <a:extLst>
              <a:ext uri="{FF2B5EF4-FFF2-40B4-BE49-F238E27FC236}">
                <a16:creationId xmlns:a16="http://schemas.microsoft.com/office/drawing/2014/main" id="{C8D253B0-2421-AE4B-A9DE-223516653D45}"/>
              </a:ext>
            </a:extLst>
          </p:cNvPr>
          <p:cNvGrpSpPr/>
          <p:nvPr/>
        </p:nvGrpSpPr>
        <p:grpSpPr>
          <a:xfrm>
            <a:off x="1555556" y="5194051"/>
            <a:ext cx="13859694" cy="2921043"/>
            <a:chOff x="1514167" y="9262295"/>
            <a:chExt cx="13859694" cy="2921043"/>
          </a:xfrm>
        </p:grpSpPr>
        <p:sp>
          <p:nvSpPr>
            <p:cNvPr id="12" name="TextBox 12">
              <a:extLst>
                <a:ext uri="{FF2B5EF4-FFF2-40B4-BE49-F238E27FC236}">
                  <a16:creationId xmlns:a16="http://schemas.microsoft.com/office/drawing/2014/main" id="{93EE6471-4322-9754-3749-1229858BD7E7}"/>
                </a:ext>
              </a:extLst>
            </p:cNvPr>
            <p:cNvSpPr txBox="1"/>
            <p:nvPr/>
          </p:nvSpPr>
          <p:spPr>
            <a:xfrm>
              <a:off x="1514167" y="10259478"/>
              <a:ext cx="13859694" cy="1923860"/>
            </a:xfrm>
            <a:prstGeom prst="rect">
              <a:avLst/>
            </a:prstGeom>
          </p:spPr>
          <p:txBody>
            <a:bodyPr wrap="square" lIns="0" tIns="0" rIns="0" bIns="0" rtlCol="0" anchor="t">
              <a:spAutoFit/>
            </a:bodyPr>
            <a:lstStyle/>
            <a:p>
              <a:r>
                <a:rPr lang="en-US" sz="3150" i="1">
                  <a:solidFill>
                    <a:srgbClr val="000000"/>
                  </a:solidFill>
                  <a:latin typeface="Century Gothic Paneuropean Italics"/>
                  <a:ea typeface="Century Gothic Paneuropean Italics"/>
                  <a:cs typeface="Century Gothic Paneuropean Italics"/>
                  <a:sym typeface="Century Gothic Paneuropean Italics"/>
                </a:rPr>
                <a:t>You are encouraged to apply Emily’s process of planning, testing, reviewing, and adjusting to your own upcoming decisions. This approach helps you move forward with confidence and clarity.</a:t>
              </a:r>
              <a:endParaRPr lang="en-US">
                <a:sym typeface="Century Gothic Paneuropean Italics"/>
              </a:endParaRPr>
            </a:p>
            <a:p>
              <a:pPr>
                <a:lnSpc>
                  <a:spcPts val="3834"/>
                </a:lnSpc>
              </a:pPr>
              <a:endParaRPr lang="en-US" sz="3150" i="1" dirty="0">
                <a:solidFill>
                  <a:srgbClr val="000000"/>
                </a:solidFill>
                <a:latin typeface="Century Gothic Paneuropean Italics"/>
                <a:ea typeface="Century Gothic Paneuropean Italics"/>
                <a:cs typeface="Century Gothic Paneuropean Italics"/>
              </a:endParaRPr>
            </a:p>
          </p:txBody>
        </p:sp>
        <p:sp>
          <p:nvSpPr>
            <p:cNvPr id="16" name="TextBox 6">
              <a:extLst>
                <a:ext uri="{FF2B5EF4-FFF2-40B4-BE49-F238E27FC236}">
                  <a16:creationId xmlns:a16="http://schemas.microsoft.com/office/drawing/2014/main" id="{82F9217A-1064-C4F1-9B76-527D4347ED5D}"/>
                </a:ext>
              </a:extLst>
            </p:cNvPr>
            <p:cNvSpPr txBox="1"/>
            <p:nvPr/>
          </p:nvSpPr>
          <p:spPr>
            <a:xfrm>
              <a:off x="1514167" y="9262295"/>
              <a:ext cx="12464845" cy="641201"/>
            </a:xfrm>
            <a:prstGeom prst="rect">
              <a:avLst/>
            </a:prstGeom>
          </p:spPr>
          <p:txBody>
            <a:bodyPr wrap="square" lIns="0" tIns="0" rIns="0" bIns="0" rtlCol="0" anchor="t">
              <a:spAutoFit/>
            </a:bodyPr>
            <a:lstStyle/>
            <a:p>
              <a:pPr marL="571500" indent="-571500" algn="just">
                <a:lnSpc>
                  <a:spcPts val="5040"/>
                </a:lnSpc>
                <a:buFont typeface="Wingdings" panose="05000000000000000000" pitchFamily="2" charset="2"/>
                <a:buChar char="ü"/>
              </a:pPr>
              <a:r>
                <a:rPr lang="en-US" sz="4200" b="1" dirty="0">
                  <a:solidFill>
                    <a:srgbClr val="000000"/>
                  </a:solidFill>
                  <a:latin typeface="Century Gothic Paneuropean Bold"/>
                  <a:cs typeface="Century Gothic Paneuropean Bold"/>
                  <a:sym typeface="Century Gothic Paneuropean Bold"/>
                </a:rPr>
                <a:t>Applying the Lessons Personally</a:t>
              </a:r>
              <a:endParaRPr lang="en-US" dirty="0">
                <a:sym typeface="Century Gothic Paneuropean Bold"/>
              </a:endParaRPr>
            </a:p>
          </p:txBody>
        </p:sp>
      </p:grpSp>
      <p:sp>
        <p:nvSpPr>
          <p:cNvPr id="11" name="TextBox 6">
            <a:extLst>
              <a:ext uri="{FF2B5EF4-FFF2-40B4-BE49-F238E27FC236}">
                <a16:creationId xmlns:a16="http://schemas.microsoft.com/office/drawing/2014/main" id="{CF400315-6737-72A5-3216-9A3161D740BD}"/>
              </a:ext>
            </a:extLst>
          </p:cNvPr>
          <p:cNvSpPr txBox="1"/>
          <p:nvPr/>
        </p:nvSpPr>
        <p:spPr>
          <a:xfrm>
            <a:off x="1555557" y="1562288"/>
            <a:ext cx="10528340" cy="641201"/>
          </a:xfrm>
          <a:prstGeom prst="rect">
            <a:avLst/>
          </a:prstGeom>
        </p:spPr>
        <p:txBody>
          <a:bodyPr lIns="0" tIns="0" rIns="0" bIns="0" rtlCol="0" anchor="t">
            <a:spAutoFit/>
          </a:bodyPr>
          <a:lstStyle/>
          <a:p>
            <a:pPr marL="571500" indent="-571500" algn="just">
              <a:lnSpc>
                <a:spcPts val="5040"/>
              </a:lnSpc>
              <a:buFont typeface="Wingdings" panose="05000000000000000000" pitchFamily="2" charset="2"/>
              <a:buChar char="ü"/>
            </a:pPr>
            <a:r>
              <a:rPr lang="en-US" sz="4200" b="1" dirty="0">
                <a:solidFill>
                  <a:srgbClr val="000000"/>
                </a:solidFill>
                <a:latin typeface="Century Gothic Paneuropean Bold"/>
                <a:cs typeface="Century Gothic Paneuropean Bold"/>
                <a:sym typeface="Century Gothic Paneuropean Bold"/>
              </a:rPr>
              <a:t>Leaving the Comfort Zone</a:t>
            </a:r>
            <a:endParaRPr lang="en-US" dirty="0">
              <a:sym typeface="Century Gothic Paneuropean Bold"/>
            </a:endParaRPr>
          </a:p>
        </p:txBody>
      </p:sp>
      <p:sp>
        <p:nvSpPr>
          <p:cNvPr id="13" name="TextBox 10">
            <a:extLst>
              <a:ext uri="{FF2B5EF4-FFF2-40B4-BE49-F238E27FC236}">
                <a16:creationId xmlns:a16="http://schemas.microsoft.com/office/drawing/2014/main" id="{4DD0E798-7B9F-CEE9-1316-2E7BD3C4BF33}"/>
              </a:ext>
            </a:extLst>
          </p:cNvPr>
          <p:cNvSpPr txBox="1"/>
          <p:nvPr/>
        </p:nvSpPr>
        <p:spPr>
          <a:xfrm>
            <a:off x="1555557" y="2605461"/>
            <a:ext cx="14653167" cy="1923860"/>
          </a:xfrm>
          <a:prstGeom prst="rect">
            <a:avLst/>
          </a:prstGeom>
        </p:spPr>
        <p:txBody>
          <a:bodyPr lIns="0" tIns="0" rIns="0" bIns="0" rtlCol="0" anchor="t">
            <a:spAutoFit/>
          </a:bodyPr>
          <a:lstStyle/>
          <a:p>
            <a:r>
              <a:rPr lang="en-US" sz="3150" i="1" dirty="0">
                <a:solidFill>
                  <a:srgbClr val="000000"/>
                </a:solidFill>
                <a:latin typeface="Century Gothic Paneuropean Italics"/>
                <a:ea typeface="Century Gothic Paneuropean Italics"/>
                <a:cs typeface="Century Gothic Paneuropean Italics"/>
                <a:sym typeface="Century Gothic Paneuropean Italics"/>
              </a:rPr>
              <a:t>Personal and business growth often requires stepping beyond familiar routines and trusting God in unfamiliar territory. Comfort may feel safe, but it rarely produces lasting fruit.</a:t>
            </a:r>
            <a:endParaRPr lang="en-US" sz="3150" dirty="0">
              <a:sym typeface="Century Gothic Paneuropean Italics"/>
            </a:endParaRPr>
          </a:p>
          <a:p>
            <a:pPr>
              <a:lnSpc>
                <a:spcPts val="3839"/>
              </a:lnSpc>
            </a:pPr>
            <a:endParaRPr lang="en-US" sz="3150" i="1" dirty="0">
              <a:solidFill>
                <a:srgbClr val="000000"/>
              </a:solidFill>
              <a:latin typeface="Century Gothic Paneuropean Italics"/>
              <a:ea typeface="Century Gothic Paneuropean Italics"/>
              <a:cs typeface="Century Gothic Paneuropean Italics"/>
            </a:endParaRPr>
          </a:p>
        </p:txBody>
      </p:sp>
      <p:pic>
        <p:nvPicPr>
          <p:cNvPr id="17" name="Picture 16" descr="A logo of a sailboat&#10;&#10;AI-generated content may be incorrect.">
            <a:extLst>
              <a:ext uri="{FF2B5EF4-FFF2-40B4-BE49-F238E27FC236}">
                <a16:creationId xmlns:a16="http://schemas.microsoft.com/office/drawing/2014/main" id="{B844240A-0DE0-B83A-0BFF-664B2577253B}"/>
              </a:ext>
            </a:extLst>
          </p:cNvPr>
          <p:cNvPicPr>
            <a:picLocks noChangeAspect="1"/>
          </p:cNvPicPr>
          <p:nvPr/>
        </p:nvPicPr>
        <p:blipFill>
          <a:blip r:embed="rId4"/>
          <a:stretch>
            <a:fillRect/>
          </a:stretch>
        </p:blipFill>
        <p:spPr>
          <a:xfrm>
            <a:off x="15277540" y="-190542"/>
            <a:ext cx="2743200" cy="1940102"/>
          </a:xfrm>
          <a:prstGeom prst="rect">
            <a:avLst/>
          </a:prstGeom>
        </p:spPr>
      </p:pic>
    </p:spTree>
    <p:extLst>
      <p:ext uri="{BB962C8B-B14F-4D97-AF65-F5344CB8AC3E}">
        <p14:creationId xmlns:p14="http://schemas.microsoft.com/office/powerpoint/2010/main" val="427778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F1FA-DD1D-8F5D-BFDC-2536DC6A05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68F256B-50CD-A525-09F3-322DC44ECF13}"/>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7860B091-A9D6-4FD0-5178-F7F81F6294D2}"/>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958D5987-FD76-14EE-4EEC-2F3F305B1ECF}"/>
              </a:ext>
            </a:extLst>
          </p:cNvPr>
          <p:cNvGrpSpPr>
            <a:grpSpLocks noChangeAspect="1"/>
          </p:cNvGrpSpPr>
          <p:nvPr/>
        </p:nvGrpSpPr>
        <p:grpSpPr>
          <a:xfrm>
            <a:off x="0" y="-2241"/>
            <a:ext cx="18287970" cy="10288664"/>
            <a:chOff x="0" y="0"/>
            <a:chExt cx="24383960" cy="13718218"/>
          </a:xfrm>
        </p:grpSpPr>
        <p:sp>
          <p:nvSpPr>
            <p:cNvPr id="5" name="Freeform 5" descr="A blue sky with white clouds  AI-generated content may be incorrect.">
              <a:extLst>
                <a:ext uri="{FF2B5EF4-FFF2-40B4-BE49-F238E27FC236}">
                  <a16:creationId xmlns:a16="http://schemas.microsoft.com/office/drawing/2014/main" id="{A5CE073F-6808-DA92-43DD-0346F6355216}"/>
                </a:ext>
              </a:extLst>
            </p:cNvPr>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grpSp>
        <p:nvGrpSpPr>
          <p:cNvPr id="14" name="Group 13">
            <a:extLst>
              <a:ext uri="{FF2B5EF4-FFF2-40B4-BE49-F238E27FC236}">
                <a16:creationId xmlns:a16="http://schemas.microsoft.com/office/drawing/2014/main" id="{B54BB463-6335-4312-D3D7-112BB62900E3}"/>
              </a:ext>
            </a:extLst>
          </p:cNvPr>
          <p:cNvGrpSpPr/>
          <p:nvPr/>
        </p:nvGrpSpPr>
        <p:grpSpPr>
          <a:xfrm>
            <a:off x="1555556" y="5194051"/>
            <a:ext cx="14464811" cy="3405791"/>
            <a:chOff x="1514167" y="9262295"/>
            <a:chExt cx="14464811" cy="3405791"/>
          </a:xfrm>
        </p:grpSpPr>
        <p:sp>
          <p:nvSpPr>
            <p:cNvPr id="12" name="TextBox 12">
              <a:extLst>
                <a:ext uri="{FF2B5EF4-FFF2-40B4-BE49-F238E27FC236}">
                  <a16:creationId xmlns:a16="http://schemas.microsoft.com/office/drawing/2014/main" id="{996BE082-554F-0E1B-13B9-7C23782D69F5}"/>
                </a:ext>
              </a:extLst>
            </p:cNvPr>
            <p:cNvSpPr txBox="1"/>
            <p:nvPr/>
          </p:nvSpPr>
          <p:spPr>
            <a:xfrm>
              <a:off x="1514167" y="10259478"/>
              <a:ext cx="14464811" cy="2408608"/>
            </a:xfrm>
            <a:prstGeom prst="rect">
              <a:avLst/>
            </a:prstGeom>
          </p:spPr>
          <p:txBody>
            <a:bodyPr wrap="square" lIns="0" tIns="0" rIns="0" bIns="0" rtlCol="0" anchor="t">
              <a:spAutoFit/>
            </a:bodyPr>
            <a:lstStyle/>
            <a:p>
              <a:r>
                <a:rPr lang="en-US" sz="3150" i="1">
                  <a:solidFill>
                    <a:srgbClr val="000000"/>
                  </a:solidFill>
                  <a:latin typeface="Century Gothic Paneuropean Italics"/>
                  <a:ea typeface="Century Gothic Paneuropean Italics"/>
                  <a:cs typeface="Century Gothic Paneuropean Italics"/>
                  <a:sym typeface="Century Gothic Paneuropean Italics"/>
                </a:rPr>
                <a:t>Practicing gratitude daily helps you remain humble, thankful, and open to God’s guidance. Gratitude shifts your focus from what is lacking to what God has already provided.</a:t>
              </a:r>
              <a:endParaRPr lang="en-US">
                <a:sym typeface="Century Gothic Paneuropean Italics"/>
              </a:endParaRPr>
            </a:p>
            <a:p>
              <a:endParaRPr lang="en-US" sz="3150" i="1" dirty="0">
                <a:latin typeface="Century Gothic Paneuropean Italics"/>
                <a:cs typeface="Century Gothic Paneuropean Italics"/>
              </a:endParaRPr>
            </a:p>
            <a:p>
              <a:pPr>
                <a:lnSpc>
                  <a:spcPts val="3834"/>
                </a:lnSpc>
              </a:pPr>
              <a:endParaRPr lang="en-US" sz="3150" i="1" dirty="0">
                <a:solidFill>
                  <a:srgbClr val="000000"/>
                </a:solidFill>
                <a:latin typeface="Century Gothic Paneuropean Italics"/>
                <a:ea typeface="Century Gothic Paneuropean Italics"/>
                <a:cs typeface="Century Gothic Paneuropean Italics"/>
              </a:endParaRPr>
            </a:p>
          </p:txBody>
        </p:sp>
        <p:sp>
          <p:nvSpPr>
            <p:cNvPr id="16" name="TextBox 6">
              <a:extLst>
                <a:ext uri="{FF2B5EF4-FFF2-40B4-BE49-F238E27FC236}">
                  <a16:creationId xmlns:a16="http://schemas.microsoft.com/office/drawing/2014/main" id="{585068A2-2F41-AE4F-F399-7DEB1F3246AF}"/>
                </a:ext>
              </a:extLst>
            </p:cNvPr>
            <p:cNvSpPr txBox="1"/>
            <p:nvPr/>
          </p:nvSpPr>
          <p:spPr>
            <a:xfrm>
              <a:off x="1514167" y="9262295"/>
              <a:ext cx="12464845" cy="1282402"/>
            </a:xfrm>
            <a:prstGeom prst="rect">
              <a:avLst/>
            </a:prstGeom>
          </p:spPr>
          <p:txBody>
            <a:bodyPr wrap="square" lIns="0" tIns="0" rIns="0" bIns="0" rtlCol="0" anchor="t">
              <a:spAutoFit/>
            </a:bodyPr>
            <a:lstStyle/>
            <a:p>
              <a:pPr marL="571500" indent="-571500" algn="just">
                <a:lnSpc>
                  <a:spcPts val="5040"/>
                </a:lnSpc>
                <a:buFont typeface="Wingdings" panose="05000000000000000000" pitchFamily="2" charset="2"/>
                <a:buChar char="ü"/>
              </a:pPr>
              <a:r>
                <a:rPr lang="en-US" sz="4200" b="1" dirty="0">
                  <a:solidFill>
                    <a:srgbClr val="000000"/>
                  </a:solidFill>
                  <a:latin typeface="Century Gothic Paneuropean Bold"/>
                  <a:cs typeface="Century Gothic Paneuropean Bold"/>
                  <a:sym typeface="Century Gothic Paneuropean Bold"/>
                </a:rPr>
                <a:t>Practicing Gratitude</a:t>
              </a:r>
              <a:endParaRPr lang="en-US" dirty="0">
                <a:solidFill>
                  <a:srgbClr val="000000"/>
                </a:solidFill>
                <a:latin typeface="Calibri"/>
                <a:ea typeface="Calibri"/>
                <a:cs typeface="Calibri"/>
                <a:sym typeface="Century Gothic Paneuropean Bold"/>
              </a:endParaRPr>
            </a:p>
            <a:p>
              <a:pPr marL="571500" indent="-571500" algn="just">
                <a:lnSpc>
                  <a:spcPts val="5040"/>
                </a:lnSpc>
                <a:buFont typeface="Wingdings" panose="05000000000000000000" pitchFamily="2" charset="2"/>
                <a:buChar char="ü"/>
              </a:pPr>
              <a:endParaRPr lang="en-US" sz="4200" b="1" dirty="0">
                <a:latin typeface="Century Gothic Paneuropean Bold"/>
                <a:cs typeface="Century Gothic Paneuropean Bold"/>
              </a:endParaRPr>
            </a:p>
          </p:txBody>
        </p:sp>
      </p:grpSp>
      <p:sp>
        <p:nvSpPr>
          <p:cNvPr id="11" name="TextBox 6">
            <a:extLst>
              <a:ext uri="{FF2B5EF4-FFF2-40B4-BE49-F238E27FC236}">
                <a16:creationId xmlns:a16="http://schemas.microsoft.com/office/drawing/2014/main" id="{029401DB-97B2-203B-7BEE-65665FE2B685}"/>
              </a:ext>
            </a:extLst>
          </p:cNvPr>
          <p:cNvSpPr txBox="1"/>
          <p:nvPr/>
        </p:nvSpPr>
        <p:spPr>
          <a:xfrm>
            <a:off x="1555557" y="1562288"/>
            <a:ext cx="10528340" cy="641201"/>
          </a:xfrm>
          <a:prstGeom prst="rect">
            <a:avLst/>
          </a:prstGeom>
        </p:spPr>
        <p:txBody>
          <a:bodyPr lIns="0" tIns="0" rIns="0" bIns="0" rtlCol="0" anchor="t">
            <a:spAutoFit/>
          </a:bodyPr>
          <a:lstStyle/>
          <a:p>
            <a:pPr marL="571500" indent="-571500" algn="just">
              <a:lnSpc>
                <a:spcPts val="5040"/>
              </a:lnSpc>
              <a:buFont typeface="Wingdings" panose="05000000000000000000" pitchFamily="2" charset="2"/>
              <a:buChar char="ü"/>
            </a:pPr>
            <a:r>
              <a:rPr lang="en-US" sz="4200" b="1" dirty="0">
                <a:solidFill>
                  <a:srgbClr val="000000"/>
                </a:solidFill>
                <a:latin typeface="Century Gothic Paneuropean Bold"/>
                <a:cs typeface="Century Gothic Paneuropean Bold"/>
                <a:sym typeface="Century Gothic Paneuropean Bold"/>
              </a:rPr>
              <a:t>Preparing Your Mindset Early</a:t>
            </a:r>
            <a:endParaRPr lang="en-US" dirty="0">
              <a:solidFill>
                <a:srgbClr val="000000"/>
              </a:solidFill>
              <a:latin typeface="Calibri"/>
              <a:ea typeface="Calibri"/>
              <a:cs typeface="Calibri"/>
              <a:sym typeface="Century Gothic Paneuropean Bold"/>
            </a:endParaRPr>
          </a:p>
        </p:txBody>
      </p:sp>
      <p:sp>
        <p:nvSpPr>
          <p:cNvPr id="13" name="TextBox 10">
            <a:extLst>
              <a:ext uri="{FF2B5EF4-FFF2-40B4-BE49-F238E27FC236}">
                <a16:creationId xmlns:a16="http://schemas.microsoft.com/office/drawing/2014/main" id="{E65D28AD-9C15-5175-CB78-47A5B91798D4}"/>
              </a:ext>
            </a:extLst>
          </p:cNvPr>
          <p:cNvSpPr txBox="1"/>
          <p:nvPr/>
        </p:nvSpPr>
        <p:spPr>
          <a:xfrm>
            <a:off x="1555557" y="2605461"/>
            <a:ext cx="14653167" cy="1923860"/>
          </a:xfrm>
          <a:prstGeom prst="rect">
            <a:avLst/>
          </a:prstGeom>
        </p:spPr>
        <p:txBody>
          <a:bodyPr lIns="0" tIns="0" rIns="0" bIns="0" rtlCol="0" anchor="t">
            <a:spAutoFit/>
          </a:bodyPr>
          <a:lstStyle/>
          <a:p>
            <a:r>
              <a:rPr lang="en-US" sz="3150" i="1" dirty="0">
                <a:solidFill>
                  <a:srgbClr val="000000"/>
                </a:solidFill>
                <a:latin typeface="Century Gothic Paneuropean Italics"/>
                <a:ea typeface="Century Gothic Paneuropean Italics"/>
                <a:cs typeface="Century Gothic Paneuropean Italics"/>
                <a:sym typeface="Century Gothic Paneuropean Italics"/>
              </a:rPr>
              <a:t>Personal and business growth often requires stepping beyond familiar routines and trusting God in unfamiliar territory. Comfort may feel safe, but it rarely produces lasting fruit.</a:t>
            </a:r>
            <a:endParaRPr lang="en-US" sz="3150" dirty="0">
              <a:sym typeface="Century Gothic Paneuropean Italics"/>
            </a:endParaRPr>
          </a:p>
          <a:p>
            <a:pPr>
              <a:lnSpc>
                <a:spcPts val="3839"/>
              </a:lnSpc>
            </a:pPr>
            <a:endParaRPr lang="en-US" sz="3150" i="1" dirty="0">
              <a:solidFill>
                <a:srgbClr val="000000"/>
              </a:solidFill>
              <a:latin typeface="Century Gothic Paneuropean Italics"/>
              <a:ea typeface="Century Gothic Paneuropean Italics"/>
              <a:cs typeface="Century Gothic Paneuropean Italics"/>
            </a:endParaRPr>
          </a:p>
        </p:txBody>
      </p:sp>
      <p:pic>
        <p:nvPicPr>
          <p:cNvPr id="17" name="Picture 16" descr="A logo of a sailboat&#10;&#10;AI-generated content may be incorrect.">
            <a:extLst>
              <a:ext uri="{FF2B5EF4-FFF2-40B4-BE49-F238E27FC236}">
                <a16:creationId xmlns:a16="http://schemas.microsoft.com/office/drawing/2014/main" id="{229A4F0A-F4A6-DDC2-925B-F9091764F505}"/>
              </a:ext>
            </a:extLst>
          </p:cNvPr>
          <p:cNvPicPr>
            <a:picLocks noChangeAspect="1"/>
          </p:cNvPicPr>
          <p:nvPr/>
        </p:nvPicPr>
        <p:blipFill>
          <a:blip r:embed="rId4"/>
          <a:stretch>
            <a:fillRect/>
          </a:stretch>
        </p:blipFill>
        <p:spPr>
          <a:xfrm>
            <a:off x="15277540" y="-190542"/>
            <a:ext cx="2743200" cy="1940102"/>
          </a:xfrm>
          <a:prstGeom prst="rect">
            <a:avLst/>
          </a:prstGeom>
        </p:spPr>
      </p:pic>
    </p:spTree>
    <p:extLst>
      <p:ext uri="{BB962C8B-B14F-4D97-AF65-F5344CB8AC3E}">
        <p14:creationId xmlns:p14="http://schemas.microsoft.com/office/powerpoint/2010/main" val="200919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p:cNvGrpSpPr>
            <a:grpSpLocks noChangeAspect="1"/>
          </p:cNvGrpSpPr>
          <p:nvPr/>
        </p:nvGrpSpPr>
        <p:grpSpPr>
          <a:xfrm>
            <a:off x="0" y="-21566"/>
            <a:ext cx="18287970" cy="10311723"/>
            <a:chOff x="0" y="0"/>
            <a:chExt cx="24383960" cy="13748964"/>
          </a:xfrm>
        </p:grpSpPr>
        <p:sp>
          <p:nvSpPr>
            <p:cNvPr id="5" name="Freeform 5" descr="A group of people studying together  AI-generated content may be incorrect."/>
            <p:cNvSpPr/>
            <p:nvPr/>
          </p:nvSpPr>
          <p:spPr>
            <a:xfrm>
              <a:off x="0" y="0"/>
              <a:ext cx="24384000" cy="13749020"/>
            </a:xfrm>
            <a:custGeom>
              <a:avLst/>
              <a:gdLst/>
              <a:ahLst/>
              <a:cxnLst/>
              <a:rect l="l" t="t" r="r" b="b"/>
              <a:pathLst>
                <a:path w="24384000" h="13749020">
                  <a:moveTo>
                    <a:pt x="0" y="0"/>
                  </a:moveTo>
                  <a:lnTo>
                    <a:pt x="24384000" y="0"/>
                  </a:lnTo>
                  <a:lnTo>
                    <a:pt x="24384000" y="13749020"/>
                  </a:lnTo>
                  <a:lnTo>
                    <a:pt x="0" y="13749020"/>
                  </a:lnTo>
                  <a:lnTo>
                    <a:pt x="0" y="0"/>
                  </a:lnTo>
                  <a:close/>
                </a:path>
              </a:pathLst>
            </a:custGeom>
            <a:blipFill>
              <a:blip r:embed="rId3">
                <a:alphaModFix amt="15000"/>
              </a:blip>
              <a:stretch>
                <a:fillRect t="-9117" b="-9116"/>
              </a:stretch>
            </a:blipFill>
          </p:spPr>
        </p:sp>
      </p:grpSp>
      <p:grpSp>
        <p:nvGrpSpPr>
          <p:cNvPr id="6" name="Group 6"/>
          <p:cNvGrpSpPr/>
          <p:nvPr/>
        </p:nvGrpSpPr>
        <p:grpSpPr>
          <a:xfrm>
            <a:off x="1023227" y="2208376"/>
            <a:ext cx="14199509" cy="1876000"/>
            <a:chOff x="0" y="-890082"/>
            <a:chExt cx="23254358" cy="3072303"/>
          </a:xfrm>
        </p:grpSpPr>
        <p:sp>
          <p:nvSpPr>
            <p:cNvPr id="7" name="Freeform 7"/>
            <p:cNvSpPr/>
            <p:nvPr/>
          </p:nvSpPr>
          <p:spPr>
            <a:xfrm>
              <a:off x="0" y="0"/>
              <a:ext cx="22715620" cy="2182221"/>
            </a:xfrm>
            <a:custGeom>
              <a:avLst/>
              <a:gdLst/>
              <a:ahLst/>
              <a:cxnLst/>
              <a:rect l="l" t="t" r="r" b="b"/>
              <a:pathLst>
                <a:path w="22715620" h="2182221">
                  <a:moveTo>
                    <a:pt x="0" y="0"/>
                  </a:moveTo>
                  <a:lnTo>
                    <a:pt x="22715620" y="0"/>
                  </a:lnTo>
                  <a:lnTo>
                    <a:pt x="22715620" y="2182221"/>
                  </a:lnTo>
                  <a:lnTo>
                    <a:pt x="0" y="2182221"/>
                  </a:lnTo>
                  <a:close/>
                </a:path>
              </a:pathLst>
            </a:custGeom>
            <a:solidFill>
              <a:srgbClr val="000000">
                <a:alpha val="0"/>
              </a:srgbClr>
            </a:solidFill>
          </p:spPr>
        </p:sp>
        <p:sp>
          <p:nvSpPr>
            <p:cNvPr id="8" name="TextBox 8"/>
            <p:cNvSpPr txBox="1"/>
            <p:nvPr/>
          </p:nvSpPr>
          <p:spPr>
            <a:xfrm>
              <a:off x="8963" y="-890082"/>
              <a:ext cx="23245395" cy="1540873"/>
            </a:xfrm>
            <a:prstGeom prst="rect">
              <a:avLst/>
            </a:prstGeom>
          </p:spPr>
          <p:txBody>
            <a:bodyPr lIns="0" tIns="0" rIns="0" bIns="0" rtlCol="0" anchor="ctr"/>
            <a:lstStyle/>
            <a:p>
              <a:pPr marL="777240" lvl="1" indent="-388620">
                <a:lnSpc>
                  <a:spcPts val="4320"/>
                </a:lnSpc>
                <a:buAutoNum type="arabicPeriod"/>
              </a:pPr>
              <a:r>
                <a:rPr lang="en-US" sz="3600">
                  <a:solidFill>
                    <a:srgbClr val="000000"/>
                  </a:solidFill>
                  <a:latin typeface="Century Gothic Paneuropean"/>
                  <a:ea typeface="Century Gothic Paneuropean"/>
                  <a:cs typeface="Century Gothic Paneuropean"/>
                  <a:sym typeface="Century Gothic Paneuropean"/>
                </a:rPr>
                <a:t>Create a faith-and-business tracking system to record consistent actions. </a:t>
              </a:r>
              <a:endParaRPr lang="en-US"/>
            </a:p>
          </p:txBody>
        </p:sp>
      </p:grpSp>
      <p:sp>
        <p:nvSpPr>
          <p:cNvPr id="9" name="TextBox 9"/>
          <p:cNvSpPr txBox="1"/>
          <p:nvPr/>
        </p:nvSpPr>
        <p:spPr>
          <a:xfrm>
            <a:off x="1375938" y="827195"/>
            <a:ext cx="6407997" cy="638175"/>
          </a:xfrm>
          <a:prstGeom prst="rect">
            <a:avLst/>
          </a:prstGeom>
        </p:spPr>
        <p:txBody>
          <a:bodyPr lIns="0" tIns="0" rIns="0" bIns="0" rtlCol="0" anchor="t">
            <a:spAutoFit/>
          </a:bodyPr>
          <a:lstStyle/>
          <a:p>
            <a:pPr algn="just">
              <a:lnSpc>
                <a:spcPts val="5039"/>
              </a:lnSpc>
            </a:pPr>
            <a:r>
              <a:rPr lang="en-US" sz="4150" b="1" dirty="0">
                <a:solidFill>
                  <a:srgbClr val="000000"/>
                </a:solidFill>
                <a:latin typeface="Century Gothic Paneuropean Bold"/>
                <a:ea typeface="Century Gothic Paneuropean Bold"/>
                <a:cs typeface="Century Gothic Paneuropean Bold"/>
                <a:sym typeface="Century Gothic Paneuropean Bold"/>
              </a:rPr>
              <a:t>Action Steps:  </a:t>
            </a:r>
          </a:p>
        </p:txBody>
      </p:sp>
      <p:sp>
        <p:nvSpPr>
          <p:cNvPr id="11" name="Freeform 11"/>
          <p:cNvSpPr/>
          <p:nvPr/>
        </p:nvSpPr>
        <p:spPr>
          <a:xfrm>
            <a:off x="258792" y="380017"/>
            <a:ext cx="12597062" cy="415499"/>
          </a:xfrm>
          <a:custGeom>
            <a:avLst/>
            <a:gdLst/>
            <a:ahLst/>
            <a:cxnLst/>
            <a:rect l="l" t="t" r="r" b="b"/>
            <a:pathLst>
              <a:path w="16796083" h="553998">
                <a:moveTo>
                  <a:pt x="0" y="0"/>
                </a:moveTo>
                <a:lnTo>
                  <a:pt x="16796083" y="0"/>
                </a:lnTo>
                <a:lnTo>
                  <a:pt x="16796083" y="553998"/>
                </a:lnTo>
                <a:lnTo>
                  <a:pt x="0" y="553998"/>
                </a:lnTo>
                <a:close/>
              </a:path>
            </a:pathLst>
          </a:custGeom>
          <a:solidFill>
            <a:srgbClr val="000000">
              <a:alpha val="0"/>
            </a:srgbClr>
          </a:solidFill>
        </p:spPr>
      </p:sp>
      <p:grpSp>
        <p:nvGrpSpPr>
          <p:cNvPr id="15" name="Group 15"/>
          <p:cNvGrpSpPr/>
          <p:nvPr/>
        </p:nvGrpSpPr>
        <p:grpSpPr>
          <a:xfrm>
            <a:off x="1371600" y="3792959"/>
            <a:ext cx="13860318" cy="2401313"/>
            <a:chOff x="0" y="-1750380"/>
            <a:chExt cx="22698871" cy="3932601"/>
          </a:xfrm>
        </p:grpSpPr>
        <p:sp>
          <p:nvSpPr>
            <p:cNvPr id="16" name="Freeform 16"/>
            <p:cNvSpPr/>
            <p:nvPr/>
          </p:nvSpPr>
          <p:spPr>
            <a:xfrm>
              <a:off x="0" y="0"/>
              <a:ext cx="21970361" cy="2182221"/>
            </a:xfrm>
            <a:custGeom>
              <a:avLst/>
              <a:gdLst/>
              <a:ahLst/>
              <a:cxnLst/>
              <a:rect l="l" t="t" r="r" b="b"/>
              <a:pathLst>
                <a:path w="21970361" h="2182221">
                  <a:moveTo>
                    <a:pt x="0" y="0"/>
                  </a:moveTo>
                  <a:lnTo>
                    <a:pt x="21970361" y="0"/>
                  </a:lnTo>
                  <a:lnTo>
                    <a:pt x="21970361" y="2182221"/>
                  </a:lnTo>
                  <a:lnTo>
                    <a:pt x="0" y="2182221"/>
                  </a:lnTo>
                  <a:close/>
                </a:path>
              </a:pathLst>
            </a:custGeom>
            <a:solidFill>
              <a:srgbClr val="000000">
                <a:alpha val="0"/>
              </a:srgbClr>
            </a:solidFill>
          </p:spPr>
        </p:sp>
        <p:sp>
          <p:nvSpPr>
            <p:cNvPr id="17" name="TextBox 17"/>
            <p:cNvSpPr txBox="1"/>
            <p:nvPr/>
          </p:nvSpPr>
          <p:spPr>
            <a:xfrm>
              <a:off x="22142" y="-1750380"/>
              <a:ext cx="22676729" cy="1933364"/>
            </a:xfrm>
            <a:prstGeom prst="rect">
              <a:avLst/>
            </a:prstGeom>
          </p:spPr>
          <p:txBody>
            <a:bodyPr lIns="0" tIns="0" rIns="0" bIns="0" rtlCol="0" anchor="ctr"/>
            <a:lstStyle/>
            <a:p>
              <a:pPr>
                <a:lnSpc>
                  <a:spcPts val="4320"/>
                </a:lnSpc>
              </a:pPr>
              <a:r>
                <a:rPr lang="en-US" sz="3600">
                  <a:solidFill>
                    <a:srgbClr val="000000"/>
                  </a:solidFill>
                  <a:latin typeface="Century Gothic Paneuropean"/>
                  <a:ea typeface="Century Gothic Paneuropean"/>
                  <a:cs typeface="Century Gothic Paneuropean"/>
                  <a:sym typeface="Century Gothic Paneuropean"/>
                </a:rPr>
                <a:t>2. Choose one small, godly habit to implement daily or weekly, and follow the steps in your workbook to incorporate it into your routine.  </a:t>
              </a:r>
              <a:endParaRPr lang="en-US"/>
            </a:p>
          </p:txBody>
        </p:sp>
      </p:grpSp>
      <p:grpSp>
        <p:nvGrpSpPr>
          <p:cNvPr id="18" name="Group 18"/>
          <p:cNvGrpSpPr/>
          <p:nvPr/>
        </p:nvGrpSpPr>
        <p:grpSpPr>
          <a:xfrm>
            <a:off x="1354278" y="5480323"/>
            <a:ext cx="13501836" cy="2006661"/>
            <a:chOff x="-141427" y="-2081023"/>
            <a:chExt cx="22111788" cy="4263244"/>
          </a:xfrm>
        </p:grpSpPr>
        <p:sp>
          <p:nvSpPr>
            <p:cNvPr id="19" name="Freeform 19"/>
            <p:cNvSpPr/>
            <p:nvPr/>
          </p:nvSpPr>
          <p:spPr>
            <a:xfrm>
              <a:off x="0" y="0"/>
              <a:ext cx="21970361" cy="2182221"/>
            </a:xfrm>
            <a:custGeom>
              <a:avLst/>
              <a:gdLst/>
              <a:ahLst/>
              <a:cxnLst/>
              <a:rect l="l" t="t" r="r" b="b"/>
              <a:pathLst>
                <a:path w="21970361" h="2182221">
                  <a:moveTo>
                    <a:pt x="0" y="0"/>
                  </a:moveTo>
                  <a:lnTo>
                    <a:pt x="21970361" y="0"/>
                  </a:lnTo>
                  <a:lnTo>
                    <a:pt x="21970361" y="2182221"/>
                  </a:lnTo>
                  <a:lnTo>
                    <a:pt x="0" y="2182221"/>
                  </a:lnTo>
                  <a:close/>
                </a:path>
              </a:pathLst>
            </a:custGeom>
            <a:solidFill>
              <a:srgbClr val="000000">
                <a:alpha val="0"/>
              </a:srgbClr>
            </a:solidFill>
          </p:spPr>
        </p:sp>
        <p:sp>
          <p:nvSpPr>
            <p:cNvPr id="20" name="TextBox 20"/>
            <p:cNvSpPr txBox="1"/>
            <p:nvPr/>
          </p:nvSpPr>
          <p:spPr>
            <a:xfrm>
              <a:off x="-141427" y="-2081023"/>
              <a:ext cx="21970361" cy="1439259"/>
            </a:xfrm>
            <a:prstGeom prst="rect">
              <a:avLst/>
            </a:prstGeom>
          </p:spPr>
          <p:txBody>
            <a:bodyPr lIns="0" tIns="0" rIns="0" bIns="0" rtlCol="0" anchor="ctr"/>
            <a:lstStyle/>
            <a:p>
              <a:pPr algn="just">
                <a:lnSpc>
                  <a:spcPts val="4320"/>
                </a:lnSpc>
              </a:pPr>
              <a:r>
                <a:rPr lang="en-US" sz="3600">
                  <a:solidFill>
                    <a:srgbClr val="000000"/>
                  </a:solidFill>
                  <a:latin typeface="Century Gothic Paneuropean"/>
                  <a:ea typeface="Century Gothic Paneuropean"/>
                  <a:cs typeface="Century Gothic Paneuropean"/>
                  <a:sym typeface="Century Gothic Paneuropean"/>
                </a:rPr>
                <a:t>3. Choose a method for keeping a confidence log.  </a:t>
              </a:r>
            </a:p>
          </p:txBody>
        </p:sp>
      </p:grpSp>
      <p:sp>
        <p:nvSpPr>
          <p:cNvPr id="21" name="TextBox 20">
            <a:extLst>
              <a:ext uri="{FF2B5EF4-FFF2-40B4-BE49-F238E27FC236}">
                <a16:creationId xmlns:a16="http://schemas.microsoft.com/office/drawing/2014/main" id="{1926392B-AD44-10FB-79CF-98D230FD9160}"/>
              </a:ext>
            </a:extLst>
          </p:cNvPr>
          <p:cNvSpPr txBox="1"/>
          <p:nvPr/>
        </p:nvSpPr>
        <p:spPr>
          <a:xfrm>
            <a:off x="1354278" y="6476860"/>
            <a:ext cx="13900822" cy="677443"/>
          </a:xfrm>
          <a:prstGeom prst="rect">
            <a:avLst/>
          </a:prstGeom>
        </p:spPr>
        <p:txBody>
          <a:bodyPr lIns="0" tIns="0" rIns="0" bIns="0" rtlCol="0" anchor="ctr"/>
          <a:lstStyle/>
          <a:p>
            <a:pPr>
              <a:lnSpc>
                <a:spcPts val="4320"/>
              </a:lnSpc>
            </a:pPr>
            <a:r>
              <a:rPr lang="en-US" sz="3600" dirty="0">
                <a:solidFill>
                  <a:srgbClr val="000000"/>
                </a:solidFill>
                <a:latin typeface="Century Gothic Paneuropean"/>
                <a:ea typeface="Century Gothic Paneuropean"/>
                <a:cs typeface="Century Gothic Paneuropean"/>
                <a:sym typeface="Century Gothic Paneuropean"/>
              </a:rPr>
              <a:t>4. Set aside time every day to log your confidence successes.  </a:t>
            </a:r>
            <a:endParaRPr lang="en-US" dirty="0"/>
          </a:p>
        </p:txBody>
      </p:sp>
      <p:sp>
        <p:nvSpPr>
          <p:cNvPr id="22" name="TextBox 21">
            <a:extLst>
              <a:ext uri="{FF2B5EF4-FFF2-40B4-BE49-F238E27FC236}">
                <a16:creationId xmlns:a16="http://schemas.microsoft.com/office/drawing/2014/main" id="{176841C9-C005-E63B-620B-0C881FD1C468}"/>
              </a:ext>
            </a:extLst>
          </p:cNvPr>
          <p:cNvSpPr txBox="1"/>
          <p:nvPr/>
        </p:nvSpPr>
        <p:spPr>
          <a:xfrm>
            <a:off x="1356273" y="7483156"/>
            <a:ext cx="13900822" cy="677443"/>
          </a:xfrm>
          <a:prstGeom prst="rect">
            <a:avLst/>
          </a:prstGeom>
        </p:spPr>
        <p:txBody>
          <a:bodyPr lIns="0" tIns="0" rIns="0" bIns="0" rtlCol="0" anchor="ctr"/>
          <a:lstStyle/>
          <a:p>
            <a:pPr>
              <a:lnSpc>
                <a:spcPts val="4320"/>
              </a:lnSpc>
            </a:pPr>
            <a:r>
              <a:rPr lang="en-US" sz="3600">
                <a:solidFill>
                  <a:srgbClr val="000000"/>
                </a:solidFill>
                <a:latin typeface="Century Gothic Paneuropean"/>
                <a:ea typeface="Century Gothic Paneuropean"/>
                <a:cs typeface="Century Gothic Paneuropean"/>
                <a:sym typeface="Century Gothic Paneuropean"/>
              </a:rPr>
              <a:t>5. Complete the case study on controlled risk-taking. </a:t>
            </a:r>
            <a:endParaRPr lang="en-US"/>
          </a:p>
        </p:txBody>
      </p:sp>
      <p:pic>
        <p:nvPicPr>
          <p:cNvPr id="24" name="Picture 23" descr="A logo of a sailboat&#10;&#10;AI-generated content may be incorrect.">
            <a:extLst>
              <a:ext uri="{FF2B5EF4-FFF2-40B4-BE49-F238E27FC236}">
                <a16:creationId xmlns:a16="http://schemas.microsoft.com/office/drawing/2014/main" id="{88416125-CE7E-8DFF-0786-9750D1B05EFF}"/>
              </a:ext>
            </a:extLst>
          </p:cNvPr>
          <p:cNvPicPr>
            <a:picLocks noChangeAspect="1"/>
          </p:cNvPicPr>
          <p:nvPr/>
        </p:nvPicPr>
        <p:blipFill>
          <a:blip r:embed="rId4"/>
          <a:stretch>
            <a:fillRect/>
          </a:stretch>
        </p:blipFill>
        <p:spPr>
          <a:xfrm>
            <a:off x="15277540" y="-190542"/>
            <a:ext cx="2743200" cy="19401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510" y="-161327"/>
            <a:ext cx="18573720" cy="10455073"/>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440" b="-39336"/>
              </a:stretch>
            </a:blipFill>
          </p:spPr>
        </p:sp>
      </p:grpSp>
      <p:sp>
        <p:nvSpPr>
          <p:cNvPr id="8" name="TextBox 8"/>
          <p:cNvSpPr txBox="1"/>
          <p:nvPr/>
        </p:nvSpPr>
        <p:spPr>
          <a:xfrm>
            <a:off x="1028700" y="3578782"/>
            <a:ext cx="8124584" cy="2753821"/>
          </a:xfrm>
          <a:prstGeom prst="rect">
            <a:avLst/>
          </a:prstGeom>
        </p:spPr>
        <p:txBody>
          <a:bodyPr lIns="0" tIns="0" rIns="0" bIns="0" rtlCol="0" anchor="ctr"/>
          <a:lstStyle/>
          <a:p>
            <a:pPr algn="l">
              <a:lnSpc>
                <a:spcPts val="7128"/>
              </a:lnSpc>
            </a:pPr>
            <a:r>
              <a:rPr lang="en-US" sz="6600" b="1" i="1">
                <a:solidFill>
                  <a:srgbClr val="000000"/>
                </a:solidFill>
                <a:latin typeface="Palatino Bold Italics"/>
                <a:ea typeface="Palatino Bold Italics"/>
                <a:cs typeface="Palatino Bold Italics"/>
                <a:sym typeface="Palatino Bold Italics"/>
              </a:rPr>
              <a:t>Develop Sustainable Success Habits</a:t>
            </a:r>
          </a:p>
        </p:txBody>
      </p:sp>
      <p:grpSp>
        <p:nvGrpSpPr>
          <p:cNvPr id="9" name="Group 9"/>
          <p:cNvGrpSpPr>
            <a:grpSpLocks noChangeAspect="1"/>
          </p:cNvGrpSpPr>
          <p:nvPr/>
        </p:nvGrpSpPr>
        <p:grpSpPr>
          <a:xfrm>
            <a:off x="-1408165" y="-1709191"/>
            <a:ext cx="21376067" cy="12003464"/>
            <a:chOff x="2003253" y="4705905"/>
            <a:chExt cx="24384000" cy="13695680"/>
          </a:xfrm>
        </p:grpSpPr>
        <p:sp>
          <p:nvSpPr>
            <p:cNvPr id="10" name="Freeform 10" descr="Birds flying birds and a chain  AI-generated content may be incorrect."/>
            <p:cNvSpPr/>
            <p:nvPr/>
          </p:nvSpPr>
          <p:spPr>
            <a:xfrm>
              <a:off x="2003253" y="4705905"/>
              <a:ext cx="24384000" cy="13695680"/>
            </a:xfrm>
            <a:custGeom>
              <a:avLst/>
              <a:gdLst/>
              <a:ahLst/>
              <a:cxnLst/>
              <a:rect l="l" t="t" r="r" b="b"/>
              <a:pathLst>
                <a:path w="24384000" h="13695680">
                  <a:moveTo>
                    <a:pt x="0" y="0"/>
                  </a:moveTo>
                  <a:lnTo>
                    <a:pt x="24384000" y="0"/>
                  </a:lnTo>
                  <a:lnTo>
                    <a:pt x="24384000" y="13695680"/>
                  </a:lnTo>
                  <a:lnTo>
                    <a:pt x="0" y="13695680"/>
                  </a:lnTo>
                  <a:lnTo>
                    <a:pt x="0" y="0"/>
                  </a:lnTo>
                  <a:close/>
                </a:path>
              </a:pathLst>
            </a:custGeom>
            <a:blipFill>
              <a:blip r:embed="rId4">
                <a:alphaModFix amt="19999"/>
              </a:blip>
              <a:stretch>
                <a:fillRect t="-74" b="-74"/>
              </a:stretch>
            </a:blipFill>
          </p:spPr>
        </p:sp>
      </p:grpSp>
      <p:sp>
        <p:nvSpPr>
          <p:cNvPr id="11" name="TextBox 11"/>
          <p:cNvSpPr txBox="1"/>
          <p:nvPr/>
        </p:nvSpPr>
        <p:spPr>
          <a:xfrm>
            <a:off x="1355820" y="2352294"/>
            <a:ext cx="4816380" cy="803682"/>
          </a:xfrm>
          <a:prstGeom prst="rect">
            <a:avLst/>
          </a:prstGeom>
        </p:spPr>
        <p:txBody>
          <a:bodyPr wrap="square" lIns="0" tIns="0" rIns="0" bIns="0" rtlCol="0" anchor="t">
            <a:spAutoFit/>
          </a:bodyPr>
          <a:lstStyle/>
          <a:p>
            <a:pPr algn="l">
              <a:lnSpc>
                <a:spcPts val="6480"/>
              </a:lnSpc>
            </a:pPr>
            <a:r>
              <a:rPr lang="en-US" sz="5400" b="1" dirty="0">
                <a:solidFill>
                  <a:srgbClr val="000000"/>
                </a:solidFill>
                <a:latin typeface="Century Gothic Paneuropean Bold"/>
                <a:ea typeface="Century Gothic Paneuropean Bold"/>
                <a:cs typeface="Century Gothic Paneuropean Bold"/>
                <a:sym typeface="Century Gothic Paneuropean Bold"/>
              </a:rPr>
              <a:t>MODULE 4</a:t>
            </a:r>
          </a:p>
        </p:txBody>
      </p:sp>
      <p:sp>
        <p:nvSpPr>
          <p:cNvPr id="6" name="TextBox 5">
            <a:extLst>
              <a:ext uri="{FF2B5EF4-FFF2-40B4-BE49-F238E27FC236}">
                <a16:creationId xmlns:a16="http://schemas.microsoft.com/office/drawing/2014/main" id="{FB9E1B83-85FA-44FA-9FD8-08E75A8E412B}"/>
              </a:ext>
            </a:extLst>
          </p:cNvPr>
          <p:cNvSpPr txBox="1"/>
          <p:nvPr/>
        </p:nvSpPr>
        <p:spPr>
          <a:xfrm>
            <a:off x="1035054" y="6901852"/>
            <a:ext cx="1146975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Century Gothic"/>
                <a:ea typeface="+mn-lt"/>
                <a:cs typeface="+mn-lt"/>
              </a:rPr>
              <a:t>Designed to help you understand how to build strong, consistent habits that support lasting mindset change, spiritual growth, and long-term success in both your personal life and your business journey. </a:t>
            </a:r>
            <a:endParaRPr lang="en-GB" sz="3200" dirty="0">
              <a:latin typeface="Century Gothic"/>
              <a:ea typeface="Calibri"/>
              <a:cs typeface="Calibri"/>
            </a:endParaRPr>
          </a:p>
        </p:txBody>
      </p:sp>
      <p:pic>
        <p:nvPicPr>
          <p:cNvPr id="12" name="Picture 11">
            <a:extLst>
              <a:ext uri="{FF2B5EF4-FFF2-40B4-BE49-F238E27FC236}">
                <a16:creationId xmlns:a16="http://schemas.microsoft.com/office/drawing/2014/main" id="{4ED46CC0-8231-2CB7-CF43-AA9084485877}"/>
              </a:ext>
            </a:extLst>
          </p:cNvPr>
          <p:cNvPicPr>
            <a:picLocks noChangeAspect="1"/>
          </p:cNvPicPr>
          <p:nvPr/>
        </p:nvPicPr>
        <p:blipFill>
          <a:blip r:embed="rId5"/>
          <a:stretch>
            <a:fillRect/>
          </a:stretch>
        </p:blipFill>
        <p:spPr>
          <a:xfrm>
            <a:off x="15353179" y="-163227"/>
            <a:ext cx="2743200" cy="19401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p:cNvGrpSpPr>
            <a:grpSpLocks noChangeAspect="1"/>
          </p:cNvGrpSpPr>
          <p:nvPr/>
        </p:nvGrpSpPr>
        <p:grpSpPr>
          <a:xfrm>
            <a:off x="0" y="-1191"/>
            <a:ext cx="18287970" cy="10288664"/>
            <a:chOff x="0" y="0"/>
            <a:chExt cx="24383960" cy="13718218"/>
          </a:xfrm>
        </p:grpSpPr>
        <p:sp>
          <p:nvSpPr>
            <p:cNvPr id="5" name="Freeform 5" descr="A blue sky with white clouds  AI-generated content may be incorrect."/>
            <p:cNvSpPr/>
            <p:nvPr/>
          </p:nvSpPr>
          <p:spPr>
            <a:xfrm>
              <a:off x="0" y="0"/>
              <a:ext cx="24384000" cy="1371816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7" name="TextBox 7"/>
          <p:cNvSpPr txBox="1"/>
          <p:nvPr/>
        </p:nvSpPr>
        <p:spPr>
          <a:xfrm>
            <a:off x="1211826" y="3618770"/>
            <a:ext cx="11148564" cy="1354217"/>
          </a:xfrm>
          <a:prstGeom prst="rect">
            <a:avLst/>
          </a:prstGeom>
        </p:spPr>
        <p:txBody>
          <a:bodyPr wrap="square" lIns="0" tIns="0" rIns="0" bIns="0" rtlCol="0" anchor="t">
            <a:spAutoFit/>
          </a:bodyPr>
          <a:lstStyle/>
          <a:p>
            <a:r>
              <a:rPr lang="en-US" sz="4800" b="1" dirty="0">
                <a:latin typeface="Century Gothic Paneuropean Bold"/>
                <a:cs typeface="Century Gothic Paneuropean Bold"/>
                <a:sym typeface="Century Gothic Paneuropean Bold"/>
              </a:rPr>
              <a:t>Why Habits Matter?</a:t>
            </a:r>
            <a:r>
              <a:rPr lang="en-US" sz="4200" b="1" dirty="0">
                <a:latin typeface="Century Gothic Paneuropean Bold"/>
                <a:cs typeface="Century Gothic Paneuropean Bold"/>
                <a:sym typeface="Century Gothic Paneuropean Bold"/>
              </a:rPr>
              <a:t> </a:t>
            </a:r>
            <a:endParaRPr lang="en-US" dirty="0"/>
          </a:p>
          <a:p>
            <a:pPr algn="l">
              <a:lnSpc>
                <a:spcPts val="4799"/>
              </a:lnSpc>
            </a:pPr>
            <a:endParaRPr lang="en-US" sz="4200" b="1" dirty="0">
              <a:solidFill>
                <a:srgbClr val="000000"/>
              </a:solidFill>
              <a:latin typeface="Century Gothic Paneuropean Bold"/>
              <a:ea typeface="Century Gothic Paneuropean Bold"/>
              <a:cs typeface="Century Gothic Paneuropean Bold"/>
            </a:endParaRPr>
          </a:p>
        </p:txBody>
      </p:sp>
      <p:grpSp>
        <p:nvGrpSpPr>
          <p:cNvPr id="8" name="Group 8"/>
          <p:cNvGrpSpPr>
            <a:grpSpLocks noChangeAspect="1"/>
          </p:cNvGrpSpPr>
          <p:nvPr/>
        </p:nvGrpSpPr>
        <p:grpSpPr>
          <a:xfrm>
            <a:off x="8973722" y="-252555"/>
            <a:ext cx="10001250" cy="5219700"/>
            <a:chOff x="0" y="0"/>
            <a:chExt cx="13335000" cy="6959600"/>
          </a:xfrm>
        </p:grpSpPr>
        <p:sp>
          <p:nvSpPr>
            <p:cNvPr id="9" name="Freeform 9" descr="A close-up of a person's hands folded over a bible  AI-generated content may be incorrect."/>
            <p:cNvSpPr/>
            <p:nvPr/>
          </p:nvSpPr>
          <p:spPr>
            <a:xfrm>
              <a:off x="0" y="0"/>
              <a:ext cx="13335000" cy="6959600"/>
            </a:xfrm>
            <a:custGeom>
              <a:avLst/>
              <a:gdLst/>
              <a:ahLst/>
              <a:cxnLst/>
              <a:rect l="l" t="t" r="r" b="b"/>
              <a:pathLst>
                <a:path w="13335000" h="6959600">
                  <a:moveTo>
                    <a:pt x="0" y="0"/>
                  </a:moveTo>
                  <a:lnTo>
                    <a:pt x="13335000" y="0"/>
                  </a:lnTo>
                  <a:lnTo>
                    <a:pt x="13335000" y="6959600"/>
                  </a:lnTo>
                  <a:lnTo>
                    <a:pt x="0" y="6959600"/>
                  </a:lnTo>
                  <a:lnTo>
                    <a:pt x="0" y="0"/>
                  </a:lnTo>
                  <a:close/>
                </a:path>
              </a:pathLst>
            </a:custGeom>
            <a:blipFill>
              <a:blip r:embed="rId4"/>
              <a:stretch>
                <a:fillRect t="-91" b="-91"/>
              </a:stretch>
            </a:blipFill>
          </p:spPr>
        </p:sp>
      </p:grpSp>
      <p:sp>
        <p:nvSpPr>
          <p:cNvPr id="12" name="TextBox 12"/>
          <p:cNvSpPr txBox="1"/>
          <p:nvPr/>
        </p:nvSpPr>
        <p:spPr>
          <a:xfrm>
            <a:off x="1219200" y="4967282"/>
            <a:ext cx="13104683" cy="2436564"/>
          </a:xfrm>
          <a:prstGeom prst="rect">
            <a:avLst/>
          </a:prstGeom>
        </p:spPr>
        <p:txBody>
          <a:bodyPr wrap="square" lIns="0" tIns="0" rIns="0" bIns="0" rtlCol="0" anchor="t">
            <a:spAutoFit/>
          </a:bodyPr>
          <a:lstStyle/>
          <a:p>
            <a:pPr>
              <a:lnSpc>
                <a:spcPts val="3840"/>
              </a:lnSpc>
            </a:pPr>
            <a:r>
              <a:rPr lang="en-US" sz="3600" dirty="0">
                <a:solidFill>
                  <a:srgbClr val="000000"/>
                </a:solidFill>
                <a:latin typeface="Century Gothic Paneuropean"/>
                <a:ea typeface="Century Gothic Paneuropean"/>
                <a:cs typeface="Century Gothic Paneuropean"/>
                <a:sym typeface="Century Gothic Paneuropean"/>
              </a:rPr>
              <a:t>Sustainable success does not come from motivation alone. True growth comes from daily habits that are practiced consistently and intentionally, even when you do not feel motivated. These habits become the foundation that supports your mindset shift.</a:t>
            </a:r>
            <a:endParaRPr lang="en-US" sz="3600">
              <a:ea typeface="Calibri"/>
              <a:cs typeface="Calibri"/>
            </a:endParaRPr>
          </a:p>
        </p:txBody>
      </p:sp>
      <p:pic>
        <p:nvPicPr>
          <p:cNvPr id="6" name="Picture 5">
            <a:extLst>
              <a:ext uri="{FF2B5EF4-FFF2-40B4-BE49-F238E27FC236}">
                <a16:creationId xmlns:a16="http://schemas.microsoft.com/office/drawing/2014/main" id="{FCF34C31-C9D2-14C7-3D9B-9EB162145E3C}"/>
              </a:ext>
            </a:extLst>
          </p:cNvPr>
          <p:cNvPicPr>
            <a:picLocks noChangeAspect="1"/>
          </p:cNvPicPr>
          <p:nvPr/>
        </p:nvPicPr>
        <p:blipFill>
          <a:blip r:embed="rId5"/>
          <a:stretch>
            <a:fillRect/>
          </a:stretch>
        </p:blipFill>
        <p:spPr>
          <a:xfrm>
            <a:off x="200025" y="-5645"/>
            <a:ext cx="2743200" cy="19401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sp>
        <p:nvSpPr>
          <p:cNvPr id="8" name="TextBox 8"/>
          <p:cNvSpPr txBox="1"/>
          <p:nvPr/>
        </p:nvSpPr>
        <p:spPr>
          <a:xfrm>
            <a:off x="1287920" y="675139"/>
            <a:ext cx="5597072" cy="1079971"/>
          </a:xfrm>
          <a:prstGeom prst="rect">
            <a:avLst/>
          </a:prstGeom>
        </p:spPr>
        <p:txBody>
          <a:bodyPr lIns="0" tIns="0" rIns="0" bIns="0" rtlCol="0" anchor="ctr"/>
          <a:lstStyle/>
          <a:p>
            <a:pPr algn="just">
              <a:lnSpc>
                <a:spcPts val="5039"/>
              </a:lnSpc>
            </a:pPr>
            <a:r>
              <a:rPr lang="en-US" sz="4150" b="1">
                <a:solidFill>
                  <a:srgbClr val="000000"/>
                </a:solidFill>
                <a:latin typeface="Century Gothic Paneuropean Bold"/>
                <a:cs typeface="Century Gothic Paneuropean Bold"/>
                <a:sym typeface="Century Gothic Paneuropean Bold"/>
              </a:rPr>
              <a:t>Tracking Your Actions</a:t>
            </a:r>
            <a:endParaRPr lang="en-US"/>
          </a:p>
        </p:txBody>
      </p:sp>
      <p:sp>
        <p:nvSpPr>
          <p:cNvPr id="11" name="TextBox 11"/>
          <p:cNvSpPr txBox="1"/>
          <p:nvPr/>
        </p:nvSpPr>
        <p:spPr>
          <a:xfrm>
            <a:off x="1285838" y="2863758"/>
            <a:ext cx="13257477" cy="1207467"/>
          </a:xfrm>
          <a:prstGeom prst="rect">
            <a:avLst/>
          </a:prstGeom>
        </p:spPr>
        <p:txBody>
          <a:bodyPr lIns="0" tIns="0" rIns="0" bIns="0" rtlCol="0" anchor="ctr"/>
          <a:lstStyle/>
          <a:p>
            <a:r>
              <a:rPr lang="en-US" sz="3600" dirty="0">
                <a:solidFill>
                  <a:srgbClr val="000000"/>
                </a:solidFill>
                <a:latin typeface="Century Gothic Paneuropean"/>
                <a:ea typeface="Century Gothic Paneuropean"/>
                <a:cs typeface="Century Gothic Paneuropean"/>
                <a:sym typeface="Century Gothic Paneuropean"/>
              </a:rPr>
              <a:t>You are encouraged to create a simple and practical system that allows you to record and review your consistent actions. This could be a notebook, a journal, an app, or a checklist. </a:t>
            </a:r>
            <a:endParaRPr lang="en-US" sz="3600" dirty="0">
              <a:solidFill>
                <a:srgbClr val="000000"/>
              </a:solidFill>
              <a:latin typeface="Century Gothic Paneuropean"/>
              <a:ea typeface="Century Gothic Paneuropean"/>
              <a:cs typeface="Century Gothic Paneuropean"/>
            </a:endParaRPr>
          </a:p>
        </p:txBody>
      </p:sp>
      <p:sp>
        <p:nvSpPr>
          <p:cNvPr id="5" name="Freeform 5" descr="A blue sky with white clouds  AI-generated content may be incorrect."/>
          <p:cNvSpPr/>
          <p:nvPr/>
        </p:nvSpPr>
        <p:spPr>
          <a:xfrm>
            <a:off x="-30" y="1"/>
            <a:ext cx="18288000" cy="10287000"/>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nvGrpSpPr>
          <p:cNvPr id="41" name="Group 40">
            <a:extLst>
              <a:ext uri="{FF2B5EF4-FFF2-40B4-BE49-F238E27FC236}">
                <a16:creationId xmlns:a16="http://schemas.microsoft.com/office/drawing/2014/main" id="{FB8EB88C-8829-60D0-0609-BA5DAFBDF0DE}"/>
              </a:ext>
            </a:extLst>
          </p:cNvPr>
          <p:cNvGrpSpPr/>
          <p:nvPr/>
        </p:nvGrpSpPr>
        <p:grpSpPr>
          <a:xfrm>
            <a:off x="1028670" y="6355796"/>
            <a:ext cx="13350603" cy="3285488"/>
            <a:chOff x="1028669" y="5834060"/>
            <a:chExt cx="13350603" cy="3285488"/>
          </a:xfrm>
        </p:grpSpPr>
        <p:sp>
          <p:nvSpPr>
            <p:cNvPr id="30" name="Freeform 30"/>
            <p:cNvSpPr/>
            <p:nvPr/>
          </p:nvSpPr>
          <p:spPr>
            <a:xfrm>
              <a:off x="1055738" y="8432364"/>
              <a:ext cx="13314300" cy="687184"/>
            </a:xfrm>
            <a:custGeom>
              <a:avLst/>
              <a:gdLst/>
              <a:ahLst/>
              <a:cxnLst/>
              <a:rect l="l" t="t" r="r" b="b"/>
              <a:pathLst>
                <a:path w="17752399" h="916245">
                  <a:moveTo>
                    <a:pt x="0" y="0"/>
                  </a:moveTo>
                  <a:lnTo>
                    <a:pt x="17752399" y="0"/>
                  </a:lnTo>
                  <a:lnTo>
                    <a:pt x="17752399" y="916245"/>
                  </a:lnTo>
                  <a:lnTo>
                    <a:pt x="0" y="916245"/>
                  </a:lnTo>
                  <a:close/>
                </a:path>
              </a:pathLst>
            </a:custGeom>
            <a:solidFill>
              <a:srgbClr val="000000">
                <a:alpha val="0"/>
              </a:srgbClr>
            </a:solidFill>
          </p:spPr>
        </p:sp>
        <p:sp>
          <p:nvSpPr>
            <p:cNvPr id="28" name="TextBox 28"/>
            <p:cNvSpPr txBox="1"/>
            <p:nvPr/>
          </p:nvSpPr>
          <p:spPr>
            <a:xfrm>
              <a:off x="1028700" y="6593937"/>
              <a:ext cx="13314299" cy="688406"/>
            </a:xfrm>
            <a:prstGeom prst="rect">
              <a:avLst/>
            </a:prstGeom>
          </p:spPr>
          <p:txBody>
            <a:bodyPr lIns="0" tIns="0" rIns="0" bIns="0" rtlCol="0" anchor="ctr"/>
            <a:lstStyle/>
            <a:p>
              <a:pPr marL="895350" lvl="1" indent="-571500" algn="just">
                <a:lnSpc>
                  <a:spcPts val="3599"/>
                </a:lnSpc>
                <a:buFont typeface="Wingdings"/>
                <a:buChar char="ü"/>
              </a:pPr>
              <a:r>
                <a:rPr lang="en-US" sz="3600" i="1" err="1">
                  <a:solidFill>
                    <a:srgbClr val="000000"/>
                  </a:solidFill>
                  <a:latin typeface="Century Gothic Paneuropean Italics"/>
                  <a:cs typeface="Century Gothic Paneuropean Italics"/>
                  <a:sym typeface="Century Gothic Paneuropean Italics"/>
                </a:rPr>
                <a:t>Recognise</a:t>
              </a:r>
              <a:r>
                <a:rPr lang="en-US" sz="3600" i="1" dirty="0">
                  <a:solidFill>
                    <a:srgbClr val="000000"/>
                  </a:solidFill>
                  <a:latin typeface="Century Gothic Paneuropean Italics"/>
                  <a:cs typeface="Century Gothic Paneuropean Italics"/>
                  <a:sym typeface="Century Gothic Paneuropean Italics"/>
                </a:rPr>
                <a:t> patterns </a:t>
              </a:r>
              <a:endParaRPr lang="en-US" sz="3600">
                <a:ea typeface="Calibri"/>
                <a:cs typeface="Calibri"/>
              </a:endParaRPr>
            </a:p>
          </p:txBody>
        </p:sp>
        <p:sp>
          <p:nvSpPr>
            <p:cNvPr id="34" name="TextBox 34"/>
            <p:cNvSpPr txBox="1"/>
            <p:nvPr/>
          </p:nvSpPr>
          <p:spPr>
            <a:xfrm>
              <a:off x="1064973" y="5834060"/>
              <a:ext cx="13314299" cy="848490"/>
            </a:xfrm>
            <a:prstGeom prst="rect">
              <a:avLst/>
            </a:prstGeom>
          </p:spPr>
          <p:txBody>
            <a:bodyPr lIns="0" tIns="0" rIns="0" bIns="0" rtlCol="0" anchor="ctr"/>
            <a:lstStyle/>
            <a:p>
              <a:pPr marL="895350" lvl="1" indent="-571500" algn="just">
                <a:lnSpc>
                  <a:spcPts val="3599"/>
                </a:lnSpc>
                <a:buFont typeface="Wingdings"/>
                <a:buChar char="ü"/>
              </a:pPr>
              <a:r>
                <a:rPr lang="en-US" sz="3600" i="1" dirty="0">
                  <a:solidFill>
                    <a:srgbClr val="000000"/>
                  </a:solidFill>
                  <a:latin typeface="Century Gothic Paneuropean Italics"/>
                  <a:ea typeface="Century Gothic Paneuropean Italics"/>
                  <a:cs typeface="Century Gothic Paneuropean Italics"/>
                  <a:sym typeface="Century Gothic Paneuropean Italics"/>
                </a:rPr>
                <a:t>See your progress</a:t>
              </a:r>
              <a:endParaRPr lang="en-US" sz="3600">
                <a:ea typeface="Calibri"/>
                <a:cs typeface="Calibri"/>
              </a:endParaRPr>
            </a:p>
          </p:txBody>
        </p:sp>
        <p:sp>
          <p:nvSpPr>
            <p:cNvPr id="35" name="TextBox 31">
              <a:extLst>
                <a:ext uri="{FF2B5EF4-FFF2-40B4-BE49-F238E27FC236}">
                  <a16:creationId xmlns:a16="http://schemas.microsoft.com/office/drawing/2014/main" id="{1340EBCF-68EE-9046-0AD8-094F0B1ADB1D}"/>
                </a:ext>
              </a:extLst>
            </p:cNvPr>
            <p:cNvSpPr txBox="1"/>
            <p:nvPr/>
          </p:nvSpPr>
          <p:spPr>
            <a:xfrm>
              <a:off x="1028669" y="7279990"/>
              <a:ext cx="13314299" cy="680040"/>
            </a:xfrm>
            <a:prstGeom prst="rect">
              <a:avLst/>
            </a:prstGeom>
          </p:spPr>
          <p:txBody>
            <a:bodyPr lIns="0" tIns="0" rIns="0" bIns="0" rtlCol="0" anchor="ctr"/>
            <a:lstStyle/>
            <a:p>
              <a:pPr marL="895350" lvl="1" indent="-571500" algn="just">
                <a:lnSpc>
                  <a:spcPts val="3599"/>
                </a:lnSpc>
                <a:buFont typeface="Wingdings"/>
                <a:buChar char="ü"/>
              </a:pPr>
              <a:r>
                <a:rPr lang="en-US" sz="3600" i="1" dirty="0">
                  <a:solidFill>
                    <a:srgbClr val="000000"/>
                  </a:solidFill>
                  <a:latin typeface="Century Gothic Paneuropean Italics"/>
                  <a:cs typeface="Century Gothic Paneuropean Italics"/>
                  <a:sym typeface="Century Gothic Paneuropean Italics"/>
                </a:rPr>
                <a:t>Identify areas you need improvement</a:t>
              </a:r>
              <a:endParaRPr lang="en-US" sz="3600">
                <a:ea typeface="Calibri"/>
                <a:cs typeface="Calibri"/>
              </a:endParaRPr>
            </a:p>
          </p:txBody>
        </p:sp>
      </p:grpSp>
      <p:sp>
        <p:nvSpPr>
          <p:cNvPr id="39" name="TextBox 38">
            <a:extLst>
              <a:ext uri="{FF2B5EF4-FFF2-40B4-BE49-F238E27FC236}">
                <a16:creationId xmlns:a16="http://schemas.microsoft.com/office/drawing/2014/main" id="{9F661EA0-1D9A-1D18-644D-79FD949E4F5E}"/>
              </a:ext>
            </a:extLst>
          </p:cNvPr>
          <p:cNvSpPr txBox="1"/>
          <p:nvPr/>
        </p:nvSpPr>
        <p:spPr>
          <a:xfrm>
            <a:off x="1294582" y="5442172"/>
            <a:ext cx="8570626" cy="646331"/>
          </a:xfrm>
          <a:prstGeom prst="rect">
            <a:avLst/>
          </a:prstGeom>
          <a:noFill/>
        </p:spPr>
        <p:txBody>
          <a:bodyPr wrap="square" lIns="91440" tIns="45720" rIns="91440" bIns="45720" anchor="t">
            <a:spAutoFit/>
          </a:bodyPr>
          <a:lstStyle/>
          <a:p>
            <a:r>
              <a:rPr lang="en-US" sz="3600" b="1" dirty="0">
                <a:latin typeface="Century Gothic"/>
              </a:rPr>
              <a:t>Importance of Tracking Actions   </a:t>
            </a:r>
          </a:p>
        </p:txBody>
      </p:sp>
      <p:grpSp>
        <p:nvGrpSpPr>
          <p:cNvPr id="12" name="Group 12"/>
          <p:cNvGrpSpPr>
            <a:grpSpLocks noChangeAspect="1"/>
          </p:cNvGrpSpPr>
          <p:nvPr/>
        </p:nvGrpSpPr>
        <p:grpSpPr>
          <a:xfrm rot="17520000">
            <a:off x="12455763" y="3081870"/>
            <a:ext cx="11658600" cy="6557962"/>
            <a:chOff x="0" y="0"/>
            <a:chExt cx="15544800" cy="8743950"/>
          </a:xfrm>
        </p:grpSpPr>
        <p:sp>
          <p:nvSpPr>
            <p:cNvPr id="13" name="Freeform 13"/>
            <p:cNvSpPr/>
            <p:nvPr/>
          </p:nvSpPr>
          <p:spPr>
            <a:xfrm>
              <a:off x="0" y="0"/>
              <a:ext cx="15544800" cy="8743950"/>
            </a:xfrm>
            <a:custGeom>
              <a:avLst/>
              <a:gdLst/>
              <a:ahLst/>
              <a:cxnLst/>
              <a:rect l="l" t="t" r="r" b="b"/>
              <a:pathLst>
                <a:path w="15544800" h="8743950">
                  <a:moveTo>
                    <a:pt x="0" y="0"/>
                  </a:moveTo>
                  <a:lnTo>
                    <a:pt x="15544800" y="0"/>
                  </a:lnTo>
                  <a:lnTo>
                    <a:pt x="15544800" y="8743950"/>
                  </a:lnTo>
                  <a:lnTo>
                    <a:pt x="0" y="8743950"/>
                  </a:lnTo>
                  <a:lnTo>
                    <a:pt x="0" y="0"/>
                  </a:lnTo>
                  <a:close/>
                </a:path>
              </a:pathLst>
            </a:custGeom>
            <a:blipFill>
              <a:blip r:embed="rId4"/>
              <a:stretch>
                <a:fillRect/>
              </a:stretch>
            </a:blipFill>
          </p:spPr>
        </p:sp>
      </p:grpSp>
      <p:pic>
        <p:nvPicPr>
          <p:cNvPr id="7" name="Picture 6" descr="A logo of a sailboat&#10;&#10;AI-generated content may be incorrect.">
            <a:extLst>
              <a:ext uri="{FF2B5EF4-FFF2-40B4-BE49-F238E27FC236}">
                <a16:creationId xmlns:a16="http://schemas.microsoft.com/office/drawing/2014/main" id="{C4DBF3CB-B7B7-EC84-13F8-11FB8143BCA1}"/>
              </a:ext>
            </a:extLst>
          </p:cNvPr>
          <p:cNvPicPr>
            <a:picLocks noChangeAspect="1"/>
          </p:cNvPicPr>
          <p:nvPr/>
        </p:nvPicPr>
        <p:blipFill>
          <a:blip r:embed="rId5"/>
          <a:stretch>
            <a:fillRect/>
          </a:stretch>
        </p:blipFill>
        <p:spPr>
          <a:xfrm>
            <a:off x="15204168" y="-5645"/>
            <a:ext cx="2743200" cy="19401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p:cNvGrpSpPr>
            <a:grpSpLocks noChangeAspect="1"/>
          </p:cNvGrpSpPr>
          <p:nvPr/>
        </p:nvGrpSpPr>
        <p:grpSpPr>
          <a:xfrm>
            <a:off x="0" y="-2241"/>
            <a:ext cx="18288000" cy="10288620"/>
            <a:chOff x="874059" y="11183470"/>
            <a:chExt cx="24384000" cy="13718159"/>
          </a:xfrm>
        </p:grpSpPr>
        <p:sp>
          <p:nvSpPr>
            <p:cNvPr id="5" name="Freeform 5" descr="A blue sky with white clouds  AI-generated content may be incorrect."/>
            <p:cNvSpPr/>
            <p:nvPr/>
          </p:nvSpPr>
          <p:spPr>
            <a:xfrm>
              <a:off x="874059" y="11183470"/>
              <a:ext cx="24384000" cy="13718159"/>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p:cNvSpPr txBox="1"/>
          <p:nvPr/>
        </p:nvSpPr>
        <p:spPr>
          <a:xfrm>
            <a:off x="1676400" y="2628900"/>
            <a:ext cx="10528340" cy="658322"/>
          </a:xfrm>
          <a:prstGeom prst="rect">
            <a:avLst/>
          </a:prstGeom>
        </p:spPr>
        <p:txBody>
          <a:bodyPr lIns="0" tIns="0" rIns="0" bIns="0" rtlCol="0" anchor="t">
            <a:spAutoFit/>
          </a:bodyPr>
          <a:lstStyle/>
          <a:p>
            <a:pPr algn="just">
              <a:lnSpc>
                <a:spcPts val="5040"/>
              </a:lnSpc>
            </a:pPr>
            <a:r>
              <a:rPr lang="en-US" sz="4800" b="1" dirty="0">
                <a:solidFill>
                  <a:srgbClr val="000000"/>
                </a:solidFill>
                <a:latin typeface="Century Gothic Paneuropean Bold"/>
                <a:cs typeface="Century Gothic Paneuropean Bold"/>
                <a:sym typeface="Century Gothic Paneuropean Bold"/>
              </a:rPr>
              <a:t>Reflection and Journaling </a:t>
            </a:r>
            <a:endParaRPr lang="en-US" sz="4800">
              <a:ea typeface="Calibri"/>
              <a:cs typeface="Calibri"/>
            </a:endParaRPr>
          </a:p>
        </p:txBody>
      </p:sp>
      <p:sp>
        <p:nvSpPr>
          <p:cNvPr id="9" name="TextBox 9"/>
          <p:cNvSpPr txBox="1"/>
          <p:nvPr/>
        </p:nvSpPr>
        <p:spPr>
          <a:xfrm>
            <a:off x="1676400" y="4076700"/>
            <a:ext cx="13607106" cy="3196388"/>
          </a:xfrm>
          <a:prstGeom prst="rect">
            <a:avLst/>
          </a:prstGeom>
        </p:spPr>
        <p:txBody>
          <a:bodyPr lIns="0" tIns="0" rIns="0" bIns="0" rtlCol="0" anchor="t">
            <a:spAutoFit/>
          </a:bodyPr>
          <a:lstStyle/>
          <a:p>
            <a:r>
              <a:rPr lang="en-US" sz="3600">
                <a:solidFill>
                  <a:srgbClr val="000000"/>
                </a:solidFill>
                <a:latin typeface="Century Gothic Paneuropean"/>
                <a:ea typeface="Century Gothic Paneuropean"/>
                <a:cs typeface="Century Gothic Paneuropean"/>
                <a:sym typeface="Century Gothic Paneuropean"/>
              </a:rPr>
              <a:t>Using a journal or digital tool helps you reflect on your thoughts, emotions, and spiritual insights. This process allows you to better understand how your mindset is developing over time and gives you space to process challenges, victories, and lessons that God is teaching you.</a:t>
            </a:r>
            <a:endParaRPr lang="en-US" sz="3600">
              <a:ea typeface="Calibri"/>
              <a:cs typeface="Calibri"/>
            </a:endParaRPr>
          </a:p>
          <a:p>
            <a:pPr algn="just">
              <a:lnSpc>
                <a:spcPts val="3839"/>
              </a:lnSpc>
            </a:pPr>
            <a:endParaRPr lang="en-US"/>
          </a:p>
        </p:txBody>
      </p:sp>
      <p:pic>
        <p:nvPicPr>
          <p:cNvPr id="11" name="Picture 10" descr="A logo of a sailboat&#10;&#10;AI-generated content may be incorrect.">
            <a:extLst>
              <a:ext uri="{FF2B5EF4-FFF2-40B4-BE49-F238E27FC236}">
                <a16:creationId xmlns:a16="http://schemas.microsoft.com/office/drawing/2014/main" id="{AADFF7C8-21B0-CE1F-A307-337751648F6F}"/>
              </a:ext>
            </a:extLst>
          </p:cNvPr>
          <p:cNvPicPr>
            <a:picLocks noChangeAspect="1"/>
          </p:cNvPicPr>
          <p:nvPr/>
        </p:nvPicPr>
        <p:blipFill>
          <a:blip r:embed="rId4"/>
          <a:stretch>
            <a:fillRect/>
          </a:stretch>
        </p:blipFill>
        <p:spPr>
          <a:xfrm>
            <a:off x="15277540" y="-190542"/>
            <a:ext cx="2743200" cy="19401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E17D0-3399-2CEE-C7ED-B63093D920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198BC8C-7FE6-3020-6838-6322F37E6A6D}"/>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549C9132-67EF-E272-7529-7A77A5E3F9F6}"/>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2AD9D9D0-6B8D-F545-BA1B-98C571F4A47E}"/>
              </a:ext>
            </a:extLst>
          </p:cNvPr>
          <p:cNvGrpSpPr>
            <a:grpSpLocks noChangeAspect="1"/>
          </p:cNvGrpSpPr>
          <p:nvPr/>
        </p:nvGrpSpPr>
        <p:grpSpPr>
          <a:xfrm>
            <a:off x="0" y="-2241"/>
            <a:ext cx="18288000" cy="10288620"/>
            <a:chOff x="874059" y="11183470"/>
            <a:chExt cx="24384000" cy="13718159"/>
          </a:xfrm>
        </p:grpSpPr>
        <p:sp>
          <p:nvSpPr>
            <p:cNvPr id="5" name="Freeform 5" descr="A blue sky with white clouds  AI-generated content may be incorrect.">
              <a:extLst>
                <a:ext uri="{FF2B5EF4-FFF2-40B4-BE49-F238E27FC236}">
                  <a16:creationId xmlns:a16="http://schemas.microsoft.com/office/drawing/2014/main" id="{AE2F6BCE-7DEE-C50B-C3B3-FB47D5588626}"/>
                </a:ext>
              </a:extLst>
            </p:cNvPr>
            <p:cNvSpPr/>
            <p:nvPr/>
          </p:nvSpPr>
          <p:spPr>
            <a:xfrm>
              <a:off x="874059" y="11183470"/>
              <a:ext cx="24384000" cy="13718159"/>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ACE4987C-85CC-2BDB-1F60-A335EBFA01FB}"/>
              </a:ext>
            </a:extLst>
          </p:cNvPr>
          <p:cNvSpPr txBox="1"/>
          <p:nvPr/>
        </p:nvSpPr>
        <p:spPr>
          <a:xfrm>
            <a:off x="1676400" y="2628900"/>
            <a:ext cx="10528340" cy="1379865"/>
          </a:xfrm>
          <a:prstGeom prst="rect">
            <a:avLst/>
          </a:prstGeom>
        </p:spPr>
        <p:txBody>
          <a:bodyPr lIns="0" tIns="0" rIns="0" bIns="0" rtlCol="0" anchor="t">
            <a:spAutoFit/>
          </a:bodyPr>
          <a:lstStyle/>
          <a:p>
            <a:pPr algn="just"/>
            <a:r>
              <a:rPr lang="en-US" sz="4800" b="1">
                <a:solidFill>
                  <a:srgbClr val="000000"/>
                </a:solidFill>
                <a:latin typeface="Century Gothic Paneuropean Bold"/>
                <a:cs typeface="Century Gothic Paneuropean Bold"/>
                <a:sym typeface="Century Gothic Paneuropean Bold"/>
              </a:rPr>
              <a:t>Choosing Small Daily Actions</a:t>
            </a:r>
            <a:endParaRPr lang="en-US">
              <a:sym typeface="Century Gothic Paneuropean Bold"/>
            </a:endParaRPr>
          </a:p>
          <a:p>
            <a:pPr algn="just">
              <a:lnSpc>
                <a:spcPts val="5040"/>
              </a:lnSpc>
            </a:pPr>
            <a:endParaRPr lang="en-US" sz="4800" b="1" dirty="0">
              <a:latin typeface="Century Gothic Paneuropean Bold"/>
              <a:ea typeface="Calibri"/>
              <a:cs typeface="Century Gothic Paneuropean Bold"/>
            </a:endParaRPr>
          </a:p>
        </p:txBody>
      </p:sp>
      <p:sp>
        <p:nvSpPr>
          <p:cNvPr id="9" name="TextBox 9">
            <a:extLst>
              <a:ext uri="{FF2B5EF4-FFF2-40B4-BE49-F238E27FC236}">
                <a16:creationId xmlns:a16="http://schemas.microsoft.com/office/drawing/2014/main" id="{F1088789-65AD-CAC1-171C-5150B165E6EE}"/>
              </a:ext>
            </a:extLst>
          </p:cNvPr>
          <p:cNvSpPr txBox="1"/>
          <p:nvPr/>
        </p:nvSpPr>
        <p:spPr>
          <a:xfrm>
            <a:off x="1676400" y="4261597"/>
            <a:ext cx="13607106" cy="3196388"/>
          </a:xfrm>
          <a:prstGeom prst="rect">
            <a:avLst/>
          </a:prstGeom>
        </p:spPr>
        <p:txBody>
          <a:bodyPr lIns="0" tIns="0" rIns="0" bIns="0" rtlCol="0" anchor="t">
            <a:spAutoFit/>
          </a:bodyPr>
          <a:lstStyle/>
          <a:p>
            <a:r>
              <a:rPr lang="en-US" sz="3600" dirty="0">
                <a:solidFill>
                  <a:srgbClr val="000000"/>
                </a:solidFill>
                <a:latin typeface="Century Gothic Paneuropean"/>
                <a:ea typeface="Century Gothic Paneuropean"/>
                <a:cs typeface="Century Gothic Paneuropean"/>
                <a:sym typeface="Century Gothic Paneuropean"/>
              </a:rPr>
              <a:t>Rather than trying to change everything at once, you are encouraged to identify one small, manageable action that you can realistically complete each day. Small, consistent steps may seem simple, but over time they lead to significant spiritual, emotional, and professional growth.</a:t>
            </a:r>
            <a:endParaRPr lang="en-US" dirty="0"/>
          </a:p>
          <a:p>
            <a:pPr algn="just">
              <a:lnSpc>
                <a:spcPts val="3839"/>
              </a:lnSpc>
            </a:pPr>
            <a:endParaRPr lang="en-US"/>
          </a:p>
        </p:txBody>
      </p:sp>
      <p:pic>
        <p:nvPicPr>
          <p:cNvPr id="11" name="Picture 10" descr="A logo of a sailboat&#10;&#10;AI-generated content may be incorrect.">
            <a:extLst>
              <a:ext uri="{FF2B5EF4-FFF2-40B4-BE49-F238E27FC236}">
                <a16:creationId xmlns:a16="http://schemas.microsoft.com/office/drawing/2014/main" id="{0A78620D-EB33-A40E-7B2A-9894D5854421}"/>
              </a:ext>
            </a:extLst>
          </p:cNvPr>
          <p:cNvPicPr>
            <a:picLocks noChangeAspect="1"/>
          </p:cNvPicPr>
          <p:nvPr/>
        </p:nvPicPr>
        <p:blipFill>
          <a:blip r:embed="rId4"/>
          <a:stretch>
            <a:fillRect/>
          </a:stretch>
        </p:blipFill>
        <p:spPr>
          <a:xfrm>
            <a:off x="15277540" y="-190542"/>
            <a:ext cx="2743200" cy="1940102"/>
          </a:xfrm>
          <a:prstGeom prst="rect">
            <a:avLst/>
          </a:prstGeom>
        </p:spPr>
      </p:pic>
    </p:spTree>
    <p:extLst>
      <p:ext uri="{BB962C8B-B14F-4D97-AF65-F5344CB8AC3E}">
        <p14:creationId xmlns:p14="http://schemas.microsoft.com/office/powerpoint/2010/main" val="138792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039FC-BDE5-0508-2023-8391537DFE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EF2A7F8-30C0-442A-6A07-9BF1187A5AFC}"/>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945897BB-E857-8E08-2D86-80D4B17F65EF}"/>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5159DBE6-C996-B91A-0F6D-EAB838285588}"/>
              </a:ext>
            </a:extLst>
          </p:cNvPr>
          <p:cNvGrpSpPr>
            <a:grpSpLocks noChangeAspect="1"/>
          </p:cNvGrpSpPr>
          <p:nvPr/>
        </p:nvGrpSpPr>
        <p:grpSpPr>
          <a:xfrm>
            <a:off x="0" y="-2241"/>
            <a:ext cx="18288000" cy="10288620"/>
            <a:chOff x="874059" y="11183470"/>
            <a:chExt cx="24384000" cy="13718159"/>
          </a:xfrm>
        </p:grpSpPr>
        <p:sp>
          <p:nvSpPr>
            <p:cNvPr id="5" name="Freeform 5" descr="A blue sky with white clouds  AI-generated content may be incorrect.">
              <a:extLst>
                <a:ext uri="{FF2B5EF4-FFF2-40B4-BE49-F238E27FC236}">
                  <a16:creationId xmlns:a16="http://schemas.microsoft.com/office/drawing/2014/main" id="{93C0F52E-1528-2647-BF22-61422DAD1E7C}"/>
                </a:ext>
              </a:extLst>
            </p:cNvPr>
            <p:cNvSpPr/>
            <p:nvPr/>
          </p:nvSpPr>
          <p:spPr>
            <a:xfrm>
              <a:off x="874059" y="11183470"/>
              <a:ext cx="24384000" cy="13718159"/>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145DE990-9F02-447A-9A94-4F6333986016}"/>
              </a:ext>
            </a:extLst>
          </p:cNvPr>
          <p:cNvSpPr txBox="1"/>
          <p:nvPr/>
        </p:nvSpPr>
        <p:spPr>
          <a:xfrm>
            <a:off x="1676400" y="2628900"/>
            <a:ext cx="10528340" cy="2857192"/>
          </a:xfrm>
          <a:prstGeom prst="rect">
            <a:avLst/>
          </a:prstGeom>
        </p:spPr>
        <p:txBody>
          <a:bodyPr lIns="0" tIns="0" rIns="0" bIns="0" rtlCol="0" anchor="t">
            <a:spAutoFit/>
          </a:bodyPr>
          <a:lstStyle/>
          <a:p>
            <a:pPr algn="just"/>
            <a:r>
              <a:rPr lang="en-US" sz="4800" b="1">
                <a:solidFill>
                  <a:srgbClr val="000000"/>
                </a:solidFill>
                <a:latin typeface="Century Gothic Paneuropean Bold"/>
                <a:cs typeface="Century Gothic Paneuropean Bold"/>
                <a:sym typeface="Century Gothic Paneuropean Bold"/>
              </a:rPr>
              <a:t>Weekly Review Process</a:t>
            </a:r>
            <a:endParaRPr lang="en-US">
              <a:sym typeface="Century Gothic Paneuropean Bold"/>
            </a:endParaRPr>
          </a:p>
          <a:p>
            <a:pPr algn="just"/>
            <a:endParaRPr lang="en-US" sz="4800" b="1" dirty="0">
              <a:latin typeface="Century Gothic Paneuropean Bold"/>
              <a:cs typeface="Century Gothic Paneuropean Bold"/>
            </a:endParaRPr>
          </a:p>
          <a:p>
            <a:pPr algn="just"/>
            <a:endParaRPr lang="en-US" sz="4800" b="1" dirty="0">
              <a:latin typeface="Century Gothic Paneuropean Bold"/>
              <a:cs typeface="Century Gothic Paneuropean Bold"/>
            </a:endParaRPr>
          </a:p>
          <a:p>
            <a:pPr algn="just">
              <a:lnSpc>
                <a:spcPts val="5040"/>
              </a:lnSpc>
            </a:pPr>
            <a:endParaRPr lang="en-US" sz="4800" b="1" dirty="0">
              <a:latin typeface="Century Gothic Paneuropean Bold"/>
              <a:ea typeface="Calibri"/>
              <a:cs typeface="Century Gothic Paneuropean Bold"/>
            </a:endParaRPr>
          </a:p>
        </p:txBody>
      </p:sp>
      <p:sp>
        <p:nvSpPr>
          <p:cNvPr id="9" name="TextBox 9">
            <a:extLst>
              <a:ext uri="{FF2B5EF4-FFF2-40B4-BE49-F238E27FC236}">
                <a16:creationId xmlns:a16="http://schemas.microsoft.com/office/drawing/2014/main" id="{9243367C-6F10-61A1-75F3-19B7A7C9B10A}"/>
              </a:ext>
            </a:extLst>
          </p:cNvPr>
          <p:cNvSpPr txBox="1"/>
          <p:nvPr/>
        </p:nvSpPr>
        <p:spPr>
          <a:xfrm>
            <a:off x="1676400" y="4261597"/>
            <a:ext cx="13607106" cy="4304383"/>
          </a:xfrm>
          <a:prstGeom prst="rect">
            <a:avLst/>
          </a:prstGeom>
        </p:spPr>
        <p:txBody>
          <a:bodyPr lIns="0" tIns="0" rIns="0" bIns="0" rtlCol="0" anchor="t">
            <a:spAutoFit/>
          </a:bodyPr>
          <a:lstStyle/>
          <a:p>
            <a:r>
              <a:rPr lang="en-US" sz="3600">
                <a:solidFill>
                  <a:srgbClr val="000000"/>
                </a:solidFill>
                <a:latin typeface="Century Gothic Paneuropean"/>
                <a:ea typeface="Century Gothic Paneuropean"/>
                <a:cs typeface="Century Gothic Paneuropean"/>
                <a:sym typeface="Century Gothic Paneuropean"/>
              </a:rPr>
              <a:t>Set aside time each week to review your actions, reflect on how you felt while completing them, and consider what progress you have made. This weekly review helps you stay aware of what is working well and what may need adjustment.</a:t>
            </a:r>
            <a:endParaRPr lang="en-US">
              <a:sym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pPr algn="just">
              <a:lnSpc>
                <a:spcPts val="3839"/>
              </a:lnSpc>
            </a:pPr>
            <a:endParaRPr lang="en-US"/>
          </a:p>
        </p:txBody>
      </p:sp>
      <p:pic>
        <p:nvPicPr>
          <p:cNvPr id="11" name="Picture 10" descr="A logo of a sailboat&#10;&#10;AI-generated content may be incorrect.">
            <a:extLst>
              <a:ext uri="{FF2B5EF4-FFF2-40B4-BE49-F238E27FC236}">
                <a16:creationId xmlns:a16="http://schemas.microsoft.com/office/drawing/2014/main" id="{96EBE2D3-BE50-3B10-B98B-586D7C9002B9}"/>
              </a:ext>
            </a:extLst>
          </p:cNvPr>
          <p:cNvPicPr>
            <a:picLocks noChangeAspect="1"/>
          </p:cNvPicPr>
          <p:nvPr/>
        </p:nvPicPr>
        <p:blipFill>
          <a:blip r:embed="rId4"/>
          <a:stretch>
            <a:fillRect/>
          </a:stretch>
        </p:blipFill>
        <p:spPr>
          <a:xfrm>
            <a:off x="15277540" y="-190542"/>
            <a:ext cx="2743200" cy="1940102"/>
          </a:xfrm>
          <a:prstGeom prst="rect">
            <a:avLst/>
          </a:prstGeom>
        </p:spPr>
      </p:pic>
    </p:spTree>
    <p:extLst>
      <p:ext uri="{BB962C8B-B14F-4D97-AF65-F5344CB8AC3E}">
        <p14:creationId xmlns:p14="http://schemas.microsoft.com/office/powerpoint/2010/main" val="264400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283B6-37A8-5CDC-5A38-AFBF45B762A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39A7AB9-35BD-6EF7-8354-59B6D568CAD9}"/>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1275200F-DA9C-C3BA-3605-170D31D4F0AE}"/>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6992C121-CDB5-0752-8C1A-9A909528E255}"/>
              </a:ext>
            </a:extLst>
          </p:cNvPr>
          <p:cNvGrpSpPr>
            <a:grpSpLocks noChangeAspect="1"/>
          </p:cNvGrpSpPr>
          <p:nvPr/>
        </p:nvGrpSpPr>
        <p:grpSpPr>
          <a:xfrm>
            <a:off x="0" y="-2241"/>
            <a:ext cx="18288000" cy="10288620"/>
            <a:chOff x="874059" y="11183470"/>
            <a:chExt cx="24384000" cy="13718159"/>
          </a:xfrm>
        </p:grpSpPr>
        <p:sp>
          <p:nvSpPr>
            <p:cNvPr id="5" name="Freeform 5" descr="A blue sky with white clouds  AI-generated content may be incorrect.">
              <a:extLst>
                <a:ext uri="{FF2B5EF4-FFF2-40B4-BE49-F238E27FC236}">
                  <a16:creationId xmlns:a16="http://schemas.microsoft.com/office/drawing/2014/main" id="{8CE039C1-E020-4D5A-CDD4-553D1253A67F}"/>
                </a:ext>
              </a:extLst>
            </p:cNvPr>
            <p:cNvSpPr/>
            <p:nvPr/>
          </p:nvSpPr>
          <p:spPr>
            <a:xfrm>
              <a:off x="874059" y="11183470"/>
              <a:ext cx="24384000" cy="13718159"/>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3582FD78-CA1F-6250-11CF-4B96B68C8EA3}"/>
              </a:ext>
            </a:extLst>
          </p:cNvPr>
          <p:cNvSpPr txBox="1"/>
          <p:nvPr/>
        </p:nvSpPr>
        <p:spPr>
          <a:xfrm>
            <a:off x="1676400" y="2628900"/>
            <a:ext cx="10528340" cy="2857192"/>
          </a:xfrm>
          <a:prstGeom prst="rect">
            <a:avLst/>
          </a:prstGeom>
        </p:spPr>
        <p:txBody>
          <a:bodyPr lIns="0" tIns="0" rIns="0" bIns="0" rtlCol="0" anchor="t">
            <a:spAutoFit/>
          </a:bodyPr>
          <a:lstStyle/>
          <a:p>
            <a:pPr algn="just"/>
            <a:r>
              <a:rPr lang="en-US" sz="4800" b="1" dirty="0">
                <a:solidFill>
                  <a:srgbClr val="000000"/>
                </a:solidFill>
                <a:latin typeface="Century Gothic Paneuropean Bold"/>
                <a:cs typeface="Century Gothic Paneuropean Bold"/>
                <a:sym typeface="Century Gothic Paneuropean Bold"/>
              </a:rPr>
              <a:t>Dealing with Setbacks</a:t>
            </a:r>
            <a:endParaRPr lang="en-US" dirty="0"/>
          </a:p>
          <a:p>
            <a:pPr algn="just"/>
            <a:endParaRPr lang="en-US" sz="4800" b="1" dirty="0">
              <a:latin typeface="Century Gothic Paneuropean Bold"/>
              <a:cs typeface="Century Gothic Paneuropean Bold"/>
            </a:endParaRPr>
          </a:p>
          <a:p>
            <a:pPr algn="just"/>
            <a:endParaRPr lang="en-US" sz="4800" b="1" dirty="0">
              <a:latin typeface="Century Gothic Paneuropean Bold"/>
              <a:cs typeface="Century Gothic Paneuropean Bold"/>
            </a:endParaRPr>
          </a:p>
          <a:p>
            <a:pPr algn="just">
              <a:lnSpc>
                <a:spcPts val="5040"/>
              </a:lnSpc>
            </a:pPr>
            <a:endParaRPr lang="en-US" sz="4800" b="1" dirty="0">
              <a:latin typeface="Century Gothic Paneuropean Bold"/>
              <a:ea typeface="Calibri"/>
              <a:cs typeface="Century Gothic Paneuropean Bold"/>
            </a:endParaRPr>
          </a:p>
        </p:txBody>
      </p:sp>
      <p:sp>
        <p:nvSpPr>
          <p:cNvPr id="9" name="TextBox 9">
            <a:extLst>
              <a:ext uri="{FF2B5EF4-FFF2-40B4-BE49-F238E27FC236}">
                <a16:creationId xmlns:a16="http://schemas.microsoft.com/office/drawing/2014/main" id="{CEBB7121-8B1A-FFFA-0927-B5067834AFFD}"/>
              </a:ext>
            </a:extLst>
          </p:cNvPr>
          <p:cNvSpPr txBox="1"/>
          <p:nvPr/>
        </p:nvSpPr>
        <p:spPr>
          <a:xfrm>
            <a:off x="1676400" y="4261597"/>
            <a:ext cx="13607106" cy="4858381"/>
          </a:xfrm>
          <a:prstGeom prst="rect">
            <a:avLst/>
          </a:prstGeom>
        </p:spPr>
        <p:txBody>
          <a:bodyPr lIns="0" tIns="0" rIns="0" bIns="0" rtlCol="0" anchor="t">
            <a:spAutoFit/>
          </a:bodyPr>
          <a:lstStyle/>
          <a:p>
            <a:r>
              <a:rPr lang="en-US" sz="3600" dirty="0">
                <a:solidFill>
                  <a:srgbClr val="000000"/>
                </a:solidFill>
                <a:latin typeface="Century Gothic Paneuropean"/>
                <a:ea typeface="Century Gothic Paneuropean"/>
                <a:cs typeface="Century Gothic Paneuropean"/>
                <a:sym typeface="Century Gothic Paneuropean"/>
              </a:rPr>
              <a:t>When you miss days or struggle with consistency, do not quit or become discouraged. Instead, take time to reflect on what happened, learn from it, and make practical adjustments. Setbacks are part of growth and should be treated as learning opportunities.</a:t>
            </a:r>
            <a:endParaRPr lang="en-US" dirty="0">
              <a:sym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pPr algn="just">
              <a:lnSpc>
                <a:spcPts val="3839"/>
              </a:lnSpc>
            </a:pPr>
            <a:endParaRPr lang="en-US"/>
          </a:p>
        </p:txBody>
      </p:sp>
      <p:pic>
        <p:nvPicPr>
          <p:cNvPr id="11" name="Picture 10" descr="A logo of a sailboat&#10;&#10;AI-generated content may be incorrect.">
            <a:extLst>
              <a:ext uri="{FF2B5EF4-FFF2-40B4-BE49-F238E27FC236}">
                <a16:creationId xmlns:a16="http://schemas.microsoft.com/office/drawing/2014/main" id="{42052F4B-1CA4-3AA2-3786-6FC584EC7356}"/>
              </a:ext>
            </a:extLst>
          </p:cNvPr>
          <p:cNvPicPr>
            <a:picLocks noChangeAspect="1"/>
          </p:cNvPicPr>
          <p:nvPr/>
        </p:nvPicPr>
        <p:blipFill>
          <a:blip r:embed="rId4"/>
          <a:stretch>
            <a:fillRect/>
          </a:stretch>
        </p:blipFill>
        <p:spPr>
          <a:xfrm>
            <a:off x="15277540" y="-190542"/>
            <a:ext cx="2743200" cy="1940102"/>
          </a:xfrm>
          <a:prstGeom prst="rect">
            <a:avLst/>
          </a:prstGeom>
        </p:spPr>
      </p:pic>
    </p:spTree>
    <p:extLst>
      <p:ext uri="{BB962C8B-B14F-4D97-AF65-F5344CB8AC3E}">
        <p14:creationId xmlns:p14="http://schemas.microsoft.com/office/powerpoint/2010/main" val="314117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D2591-5331-5C28-28F0-C2BC1944520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499944-0303-26EA-7FE8-B123903C74E9}"/>
              </a:ext>
            </a:extLst>
          </p:cNvPr>
          <p:cNvGrpSpPr>
            <a:grpSpLocks noChangeAspect="1"/>
          </p:cNvGrpSpPr>
          <p:nvPr/>
        </p:nvGrpSpPr>
        <p:grpSpPr>
          <a:xfrm>
            <a:off x="30" y="15"/>
            <a:ext cx="18287970" cy="10286985"/>
            <a:chOff x="0" y="0"/>
            <a:chExt cx="24383960" cy="13715980"/>
          </a:xfrm>
        </p:grpSpPr>
        <p:sp>
          <p:nvSpPr>
            <p:cNvPr id="3" name="Freeform 3" descr="Solid colour teal background Images - Free Download on Freepik">
              <a:extLst>
                <a:ext uri="{FF2B5EF4-FFF2-40B4-BE49-F238E27FC236}">
                  <a16:creationId xmlns:a16="http://schemas.microsoft.com/office/drawing/2014/main" id="{9C0390D1-FB4E-34A6-CEB4-B58F67756BD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440" b="-39336"/>
              </a:stretch>
            </a:blipFill>
          </p:spPr>
        </p:sp>
      </p:grpSp>
      <p:grpSp>
        <p:nvGrpSpPr>
          <p:cNvPr id="4" name="Group 4">
            <a:extLst>
              <a:ext uri="{FF2B5EF4-FFF2-40B4-BE49-F238E27FC236}">
                <a16:creationId xmlns:a16="http://schemas.microsoft.com/office/drawing/2014/main" id="{98A63AB6-548F-1FA0-CC16-C5F5EE037DA5}"/>
              </a:ext>
            </a:extLst>
          </p:cNvPr>
          <p:cNvGrpSpPr>
            <a:grpSpLocks noChangeAspect="1"/>
          </p:cNvGrpSpPr>
          <p:nvPr/>
        </p:nvGrpSpPr>
        <p:grpSpPr>
          <a:xfrm>
            <a:off x="0" y="-2241"/>
            <a:ext cx="18288000" cy="10288620"/>
            <a:chOff x="874059" y="11183470"/>
            <a:chExt cx="24384000" cy="13718159"/>
          </a:xfrm>
        </p:grpSpPr>
        <p:sp>
          <p:nvSpPr>
            <p:cNvPr id="5" name="Freeform 5" descr="A blue sky with white clouds  AI-generated content may be incorrect.">
              <a:extLst>
                <a:ext uri="{FF2B5EF4-FFF2-40B4-BE49-F238E27FC236}">
                  <a16:creationId xmlns:a16="http://schemas.microsoft.com/office/drawing/2014/main" id="{6B7AB745-38F9-22D2-A082-A09F9130658E}"/>
                </a:ext>
              </a:extLst>
            </p:cNvPr>
            <p:cNvSpPr/>
            <p:nvPr/>
          </p:nvSpPr>
          <p:spPr>
            <a:xfrm>
              <a:off x="874059" y="11183470"/>
              <a:ext cx="24384000" cy="13718159"/>
            </a:xfrm>
            <a:custGeom>
              <a:avLst/>
              <a:gdLst/>
              <a:ahLst/>
              <a:cxnLst/>
              <a:rect l="l" t="t" r="r" b="b"/>
              <a:pathLst>
                <a:path w="24384000" h="13718160">
                  <a:moveTo>
                    <a:pt x="0" y="0"/>
                  </a:moveTo>
                  <a:lnTo>
                    <a:pt x="24384000" y="0"/>
                  </a:lnTo>
                  <a:lnTo>
                    <a:pt x="24384000" y="13718160"/>
                  </a:lnTo>
                  <a:lnTo>
                    <a:pt x="0" y="13718160"/>
                  </a:lnTo>
                  <a:lnTo>
                    <a:pt x="0" y="0"/>
                  </a:lnTo>
                  <a:close/>
                </a:path>
              </a:pathLst>
            </a:custGeom>
            <a:blipFill>
              <a:blip r:embed="rId3">
                <a:alphaModFix amt="19999"/>
              </a:blip>
              <a:stretch>
                <a:fillRect t="-9202" b="-9202"/>
              </a:stretch>
            </a:blipFill>
          </p:spPr>
        </p:sp>
      </p:grpSp>
      <p:sp>
        <p:nvSpPr>
          <p:cNvPr id="6" name="TextBox 6">
            <a:extLst>
              <a:ext uri="{FF2B5EF4-FFF2-40B4-BE49-F238E27FC236}">
                <a16:creationId xmlns:a16="http://schemas.microsoft.com/office/drawing/2014/main" id="{28E4AD13-D674-E6FC-3123-543979102DF0}"/>
              </a:ext>
            </a:extLst>
          </p:cNvPr>
          <p:cNvSpPr txBox="1"/>
          <p:nvPr/>
        </p:nvSpPr>
        <p:spPr>
          <a:xfrm>
            <a:off x="1676400" y="2628900"/>
            <a:ext cx="10528340" cy="2857192"/>
          </a:xfrm>
          <a:prstGeom prst="rect">
            <a:avLst/>
          </a:prstGeom>
        </p:spPr>
        <p:txBody>
          <a:bodyPr lIns="0" tIns="0" rIns="0" bIns="0" rtlCol="0" anchor="t">
            <a:spAutoFit/>
          </a:bodyPr>
          <a:lstStyle/>
          <a:p>
            <a:pPr algn="just"/>
            <a:r>
              <a:rPr lang="en-US" sz="4800" b="1">
                <a:solidFill>
                  <a:srgbClr val="000000"/>
                </a:solidFill>
                <a:latin typeface="Century Gothic Paneuropean Bold"/>
                <a:cs typeface="Century Gothic Paneuropean Bold"/>
                <a:sym typeface="Century Gothic Paneuropean Bold"/>
              </a:rPr>
              <a:t>Case Study: Emily</a:t>
            </a:r>
            <a:endParaRPr lang="en-US"/>
          </a:p>
          <a:p>
            <a:pPr algn="just"/>
            <a:endParaRPr lang="en-US" sz="4800" b="1" dirty="0">
              <a:latin typeface="Century Gothic Paneuropean Bold"/>
              <a:cs typeface="Century Gothic Paneuropean Bold"/>
            </a:endParaRPr>
          </a:p>
          <a:p>
            <a:pPr algn="just"/>
            <a:endParaRPr lang="en-US" sz="4800" b="1" dirty="0">
              <a:latin typeface="Century Gothic Paneuropean Bold"/>
              <a:cs typeface="Century Gothic Paneuropean Bold"/>
            </a:endParaRPr>
          </a:p>
          <a:p>
            <a:pPr algn="just">
              <a:lnSpc>
                <a:spcPts val="5040"/>
              </a:lnSpc>
            </a:pPr>
            <a:endParaRPr lang="en-US" sz="4800" b="1" dirty="0">
              <a:latin typeface="Century Gothic Paneuropean Bold"/>
              <a:ea typeface="Calibri"/>
              <a:cs typeface="Century Gothic Paneuropean Bold"/>
            </a:endParaRPr>
          </a:p>
        </p:txBody>
      </p:sp>
      <p:sp>
        <p:nvSpPr>
          <p:cNvPr id="9" name="TextBox 9">
            <a:extLst>
              <a:ext uri="{FF2B5EF4-FFF2-40B4-BE49-F238E27FC236}">
                <a16:creationId xmlns:a16="http://schemas.microsoft.com/office/drawing/2014/main" id="{F1530019-739F-BBB5-A760-8CDCC9A44049}"/>
              </a:ext>
            </a:extLst>
          </p:cNvPr>
          <p:cNvSpPr txBox="1"/>
          <p:nvPr/>
        </p:nvSpPr>
        <p:spPr>
          <a:xfrm>
            <a:off x="1676400" y="4261597"/>
            <a:ext cx="13607106" cy="5412379"/>
          </a:xfrm>
          <a:prstGeom prst="rect">
            <a:avLst/>
          </a:prstGeom>
        </p:spPr>
        <p:txBody>
          <a:bodyPr lIns="0" tIns="0" rIns="0" bIns="0" rtlCol="0" anchor="t">
            <a:spAutoFit/>
          </a:bodyPr>
          <a:lstStyle/>
          <a:p>
            <a:r>
              <a:rPr lang="en-US" sz="3600" dirty="0">
                <a:solidFill>
                  <a:srgbClr val="000000"/>
                </a:solidFill>
                <a:latin typeface="Century Gothic Paneuropean"/>
                <a:cs typeface="Century Gothic Paneuropean"/>
                <a:sym typeface="Century Gothic Paneuropean"/>
              </a:rPr>
              <a:t>Emily owns an online retail business that specialises in handcrafted home décor and has built a loyal customer base. After several years of success, she begins to consider expanding into wholesale opportunities in order to grow her business further.</a:t>
            </a:r>
            <a:endParaRPr lang="en-US" dirty="0">
              <a:sym typeface="Century Gothic Paneuropean"/>
            </a:endParaRPr>
          </a:p>
          <a:p>
            <a:endParaRPr lang="en-US" sz="3600" dirty="0">
              <a:latin typeface="Century Gothic Paneuropean"/>
              <a:ea typeface="Calibri"/>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endParaRPr lang="en-US" sz="3600" dirty="0">
              <a:latin typeface="Century Gothic Paneuropean"/>
              <a:cs typeface="Century Gothic Paneuropean"/>
            </a:endParaRPr>
          </a:p>
          <a:p>
            <a:pPr algn="just">
              <a:lnSpc>
                <a:spcPts val="3839"/>
              </a:lnSpc>
            </a:pPr>
            <a:endParaRPr lang="en-US"/>
          </a:p>
        </p:txBody>
      </p:sp>
      <p:pic>
        <p:nvPicPr>
          <p:cNvPr id="11" name="Picture 10" descr="A logo of a sailboat&#10;&#10;AI-generated content may be incorrect.">
            <a:extLst>
              <a:ext uri="{FF2B5EF4-FFF2-40B4-BE49-F238E27FC236}">
                <a16:creationId xmlns:a16="http://schemas.microsoft.com/office/drawing/2014/main" id="{6EBC189D-805E-B175-1B62-C66C10DA22FE}"/>
              </a:ext>
            </a:extLst>
          </p:cNvPr>
          <p:cNvPicPr>
            <a:picLocks noChangeAspect="1"/>
          </p:cNvPicPr>
          <p:nvPr/>
        </p:nvPicPr>
        <p:blipFill>
          <a:blip r:embed="rId4"/>
          <a:stretch>
            <a:fillRect/>
          </a:stretch>
        </p:blipFill>
        <p:spPr>
          <a:xfrm>
            <a:off x="15277540" y="-190542"/>
            <a:ext cx="2743200" cy="1940102"/>
          </a:xfrm>
          <a:prstGeom prst="rect">
            <a:avLst/>
          </a:prstGeom>
        </p:spPr>
      </p:pic>
    </p:spTree>
    <p:extLst>
      <p:ext uri="{BB962C8B-B14F-4D97-AF65-F5344CB8AC3E}">
        <p14:creationId xmlns:p14="http://schemas.microsoft.com/office/powerpoint/2010/main" val="3621083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8fb3ce-561d-45c7-886f-cc87a66a7cd4" xsi:nil="true"/>
    <lcf76f155ced4ddcb4097134ff3c332f xmlns="d1bb9bea-b723-469b-82cb-8609e3b211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88FE62D8E9B14A88D264FC93A9E80D" ma:contentTypeVersion="12" ma:contentTypeDescription="Create a new document." ma:contentTypeScope="" ma:versionID="92c72cf859906240d5e6cd307a5499ad">
  <xsd:schema xmlns:xsd="http://www.w3.org/2001/XMLSchema" xmlns:xs="http://www.w3.org/2001/XMLSchema" xmlns:p="http://schemas.microsoft.com/office/2006/metadata/properties" xmlns:ns2="d1bb9bea-b723-469b-82cb-8609e3b211c1" xmlns:ns3="4a8fb3ce-561d-45c7-886f-cc87a66a7cd4" targetNamespace="http://schemas.microsoft.com/office/2006/metadata/properties" ma:root="true" ma:fieldsID="18820cf95d7939711919e689240f1f67" ns2:_="" ns3:_="">
    <xsd:import namespace="d1bb9bea-b723-469b-82cb-8609e3b211c1"/>
    <xsd:import namespace="4a8fb3ce-561d-45c7-886f-cc87a66a7c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b9bea-b723-469b-82cb-8609e3b211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a222b4f-b5b5-4363-8c3c-c0b889f9ce9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8fb3ce-561d-45c7-886f-cc87a66a7cd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83cabed-b564-45c5-930c-86e6eb172f7c}" ma:internalName="TaxCatchAll" ma:showField="CatchAllData" ma:web="4a8fb3ce-561d-45c7-886f-cc87a66a7c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41DCAA-D8F4-4D2E-8FAD-EE93D8E986D8}">
  <ds:schemaRefs>
    <ds:schemaRef ds:uri="4a8fb3ce-561d-45c7-886f-cc87a66a7cd4"/>
    <ds:schemaRef ds:uri="d1bb9bea-b723-469b-82cb-8609e3b211c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C431764-B2E9-47CE-9E3C-805DA9532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b9bea-b723-469b-82cb-8609e3b211c1"/>
    <ds:schemaRef ds:uri="4a8fb3ce-561d-45c7-886f-cc87a66a7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65FE7A-A53C-4576-8047-B29B4C0F0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16</Slides>
  <Notes>2</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Mindset Shift-Module 1.pptx</dc:title>
  <dc:creator>Charina Enriquez</dc:creator>
  <cp:revision>210</cp:revision>
  <dcterms:created xsi:type="dcterms:W3CDTF">2006-08-16T00:00:00Z</dcterms:created>
  <dcterms:modified xsi:type="dcterms:W3CDTF">2026-02-12T06:35:35Z</dcterms:modified>
  <dc:identifier>DAG6bCX1HR8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0x0101005E88FE62D8E9B14A88D264FC93A9E80D</vt:lpwstr>
  </property>
  <property fmtid="{D5CDD505-2E9C-101B-9397-08002B2CF9AE}" pid="3" name="MediaServiceImageTags">
    <vt:lpwstr/>
  </property>
</Properties>
</file>