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60" r:id="rId5"/>
    <p:sldId id="281" r:id="rId6"/>
    <p:sldId id="258" r:id="rId7"/>
    <p:sldId id="256" r:id="rId8"/>
    <p:sldId id="282" r:id="rId9"/>
    <p:sldId id="286" r:id="rId10"/>
    <p:sldId id="283" r:id="rId11"/>
    <p:sldId id="287" r:id="rId12"/>
    <p:sldId id="284" r:id="rId13"/>
    <p:sldId id="28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AE8BF9-7927-66E4-6E55-AAD494F9AE92}" v="164" dt="2026-02-09T03:43:38.237"/>
    <p1510:client id="{E005EF6E-A20B-ACD8-AB3B-FFD04BC7CCA8}" v="30" dt="2026-02-11T03:42:09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ina Enriquez" userId="S::charina@basileiamarketing.com.au::dd88ada5-f17d-4c9c-b418-f6b8ccf84186" providerId="AD" clId="Web-{E005EF6E-A20B-ACD8-AB3B-FFD04BC7CCA8}"/>
    <pc:docChg chg="modSld">
      <pc:chgData name="Charina Enriquez" userId="S::charina@basileiamarketing.com.au::dd88ada5-f17d-4c9c-b418-f6b8ccf84186" providerId="AD" clId="Web-{E005EF6E-A20B-ACD8-AB3B-FFD04BC7CCA8}" dt="2026-02-11T03:42:09.533" v="29" actId="1076"/>
      <pc:docMkLst>
        <pc:docMk/>
      </pc:docMkLst>
      <pc:sldChg chg="modSp">
        <pc:chgData name="Charina Enriquez" userId="S::charina@basileiamarketing.com.au::dd88ada5-f17d-4c9c-b418-f6b8ccf84186" providerId="AD" clId="Web-{E005EF6E-A20B-ACD8-AB3B-FFD04BC7CCA8}" dt="2026-02-11T03:27:26.434" v="2" actId="1076"/>
        <pc:sldMkLst>
          <pc:docMk/>
          <pc:sldMk cId="1302704988" sldId="260"/>
        </pc:sldMkLst>
        <pc:spChg chg="mod">
          <ac:chgData name="Charina Enriquez" userId="S::charina@basileiamarketing.com.au::dd88ada5-f17d-4c9c-b418-f6b8ccf84186" providerId="AD" clId="Web-{E005EF6E-A20B-ACD8-AB3B-FFD04BC7CCA8}" dt="2026-02-11T03:27:20.825" v="1" actId="20577"/>
          <ac:spMkLst>
            <pc:docMk/>
            <pc:sldMk cId="1302704988" sldId="260"/>
            <ac:spMk id="7" creationId="{F3194051-1316-4B00-A69C-50A65BB27AC8}"/>
          </ac:spMkLst>
        </pc:spChg>
        <pc:picChg chg="mod">
          <ac:chgData name="Charina Enriquez" userId="S::charina@basileiamarketing.com.au::dd88ada5-f17d-4c9c-b418-f6b8ccf84186" providerId="AD" clId="Web-{E005EF6E-A20B-ACD8-AB3B-FFD04BC7CCA8}" dt="2026-02-11T03:27:26.434" v="2" actId="1076"/>
          <ac:picMkLst>
            <pc:docMk/>
            <pc:sldMk cId="1302704988" sldId="260"/>
            <ac:picMk id="18" creationId="{0E9D45D9-6EA1-9F75-CB2D-9BF9B5B892D9}"/>
          </ac:picMkLst>
        </pc:picChg>
      </pc:sldChg>
      <pc:sldChg chg="addSp delSp modSp">
        <pc:chgData name="Charina Enriquez" userId="S::charina@basileiamarketing.com.au::dd88ada5-f17d-4c9c-b418-f6b8ccf84186" providerId="AD" clId="Web-{E005EF6E-A20B-ACD8-AB3B-FFD04BC7CCA8}" dt="2026-02-11T03:42:09.533" v="29" actId="1076"/>
        <pc:sldMkLst>
          <pc:docMk/>
          <pc:sldMk cId="5193772" sldId="267"/>
        </pc:sldMkLst>
        <pc:picChg chg="add">
          <ac:chgData name="Charina Enriquez" userId="S::charina@basileiamarketing.com.au::dd88ada5-f17d-4c9c-b418-f6b8ccf84186" providerId="AD" clId="Web-{E005EF6E-A20B-ACD8-AB3B-FFD04BC7CCA8}" dt="2026-02-11T03:42:02.783" v="28"/>
          <ac:picMkLst>
            <pc:docMk/>
            <pc:sldMk cId="5193772" sldId="267"/>
            <ac:picMk id="3" creationId="{C9E10DBE-B918-E37D-1CF4-07803833AA6F}"/>
          </ac:picMkLst>
        </pc:picChg>
        <pc:picChg chg="del">
          <ac:chgData name="Charina Enriquez" userId="S::charina@basileiamarketing.com.au::dd88ada5-f17d-4c9c-b418-f6b8ccf84186" providerId="AD" clId="Web-{E005EF6E-A20B-ACD8-AB3B-FFD04BC7CCA8}" dt="2026-02-11T03:42:00.970" v="27"/>
          <ac:picMkLst>
            <pc:docMk/>
            <pc:sldMk cId="5193772" sldId="267"/>
            <ac:picMk id="5" creationId="{C456D10A-5C88-96A7-AE92-826E79F39573}"/>
          </ac:picMkLst>
        </pc:picChg>
        <pc:picChg chg="mod">
          <ac:chgData name="Charina Enriquez" userId="S::charina@basileiamarketing.com.au::dd88ada5-f17d-4c9c-b418-f6b8ccf84186" providerId="AD" clId="Web-{E005EF6E-A20B-ACD8-AB3B-FFD04BC7CCA8}" dt="2026-02-11T03:42:09.533" v="29" actId="1076"/>
          <ac:picMkLst>
            <pc:docMk/>
            <pc:sldMk cId="5193772" sldId="267"/>
            <ac:picMk id="10" creationId="{C68A8742-0183-07BC-3DC2-F679281844A1}"/>
          </ac:picMkLst>
        </pc:picChg>
      </pc:sldChg>
      <pc:sldChg chg="addSp delSp modSp">
        <pc:chgData name="Charina Enriquez" userId="S::charina@basileiamarketing.com.au::dd88ada5-f17d-4c9c-b418-f6b8ccf84186" providerId="AD" clId="Web-{E005EF6E-A20B-ACD8-AB3B-FFD04BC7CCA8}" dt="2026-02-11T03:33:36.560" v="11" actId="1076"/>
        <pc:sldMkLst>
          <pc:docMk/>
          <pc:sldMk cId="3255617296" sldId="283"/>
        </pc:sldMkLst>
        <pc:picChg chg="mod">
          <ac:chgData name="Charina Enriquez" userId="S::charina@basileiamarketing.com.au::dd88ada5-f17d-4c9c-b418-f6b8ccf84186" providerId="AD" clId="Web-{E005EF6E-A20B-ACD8-AB3B-FFD04BC7CCA8}" dt="2026-02-11T03:33:36.560" v="11" actId="1076"/>
          <ac:picMkLst>
            <pc:docMk/>
            <pc:sldMk cId="3255617296" sldId="283"/>
            <ac:picMk id="2" creationId="{4EDDD175-0C53-89A2-F4A2-A531D5F8D04C}"/>
          </ac:picMkLst>
        </pc:picChg>
        <pc:picChg chg="del">
          <ac:chgData name="Charina Enriquez" userId="S::charina@basileiamarketing.com.au::dd88ada5-f17d-4c9c-b418-f6b8ccf84186" providerId="AD" clId="Web-{E005EF6E-A20B-ACD8-AB3B-FFD04BC7CCA8}" dt="2026-02-11T03:33:22.667" v="8"/>
          <ac:picMkLst>
            <pc:docMk/>
            <pc:sldMk cId="3255617296" sldId="283"/>
            <ac:picMk id="5" creationId="{3F2B711E-A132-18FB-C37D-13582B51F99F}"/>
          </ac:picMkLst>
        </pc:picChg>
        <pc:picChg chg="add">
          <ac:chgData name="Charina Enriquez" userId="S::charina@basileiamarketing.com.au::dd88ada5-f17d-4c9c-b418-f6b8ccf84186" providerId="AD" clId="Web-{E005EF6E-A20B-ACD8-AB3B-FFD04BC7CCA8}" dt="2026-02-11T03:33:24.714" v="9"/>
          <ac:picMkLst>
            <pc:docMk/>
            <pc:sldMk cId="3255617296" sldId="283"/>
            <ac:picMk id="6" creationId="{839298EF-4CD0-697F-8F5B-BED2CC2EEA73}"/>
          </ac:picMkLst>
        </pc:picChg>
      </pc:sldChg>
      <pc:sldChg chg="addSp delSp modSp">
        <pc:chgData name="Charina Enriquez" userId="S::charina@basileiamarketing.com.au::dd88ada5-f17d-4c9c-b418-f6b8ccf84186" providerId="AD" clId="Web-{E005EF6E-A20B-ACD8-AB3B-FFD04BC7CCA8}" dt="2026-02-11T03:34:18.705" v="21" actId="1076"/>
        <pc:sldMkLst>
          <pc:docMk/>
          <pc:sldMk cId="1049614313" sldId="284"/>
        </pc:sldMkLst>
        <pc:picChg chg="mod">
          <ac:chgData name="Charina Enriquez" userId="S::charina@basileiamarketing.com.au::dd88ada5-f17d-4c9c-b418-f6b8ccf84186" providerId="AD" clId="Web-{E005EF6E-A20B-ACD8-AB3B-FFD04BC7CCA8}" dt="2026-02-11T03:34:18.705" v="21" actId="1076"/>
          <ac:picMkLst>
            <pc:docMk/>
            <pc:sldMk cId="1049614313" sldId="284"/>
            <ac:picMk id="2" creationId="{1D0CB9B9-7796-D0A7-5328-85F435DEDF56}"/>
          </ac:picMkLst>
        </pc:picChg>
        <pc:picChg chg="del">
          <ac:chgData name="Charina Enriquez" userId="S::charina@basileiamarketing.com.au::dd88ada5-f17d-4c9c-b418-f6b8ccf84186" providerId="AD" clId="Web-{E005EF6E-A20B-ACD8-AB3B-FFD04BC7CCA8}" dt="2026-02-11T03:34:08.610" v="19"/>
          <ac:picMkLst>
            <pc:docMk/>
            <pc:sldMk cId="1049614313" sldId="284"/>
            <ac:picMk id="5" creationId="{84CAE67B-D05D-B377-724A-C76D7B9CF33A}"/>
          </ac:picMkLst>
        </pc:picChg>
        <pc:picChg chg="add mod">
          <ac:chgData name="Charina Enriquez" userId="S::charina@basileiamarketing.com.au::dd88ada5-f17d-4c9c-b418-f6b8ccf84186" providerId="AD" clId="Web-{E005EF6E-A20B-ACD8-AB3B-FFD04BC7CCA8}" dt="2026-02-11T03:34:12.204" v="20" actId="1076"/>
          <ac:picMkLst>
            <pc:docMk/>
            <pc:sldMk cId="1049614313" sldId="284"/>
            <ac:picMk id="6" creationId="{9F14B75E-1F09-414A-4362-4D98470CF2F2}"/>
          </ac:picMkLst>
        </pc:picChg>
      </pc:sldChg>
      <pc:sldChg chg="addSp delSp modSp">
        <pc:chgData name="Charina Enriquez" userId="S::charina@basileiamarketing.com.au::dd88ada5-f17d-4c9c-b418-f6b8ccf84186" providerId="AD" clId="Web-{E005EF6E-A20B-ACD8-AB3B-FFD04BC7CCA8}" dt="2026-02-11T03:34:59.412" v="25" actId="1076"/>
        <pc:sldMkLst>
          <pc:docMk/>
          <pc:sldMk cId="144066005" sldId="285"/>
        </pc:sldMkLst>
        <pc:picChg chg="del">
          <ac:chgData name="Charina Enriquez" userId="S::charina@basileiamarketing.com.au::dd88ada5-f17d-4c9c-b418-f6b8ccf84186" providerId="AD" clId="Web-{E005EF6E-A20B-ACD8-AB3B-FFD04BC7CCA8}" dt="2026-02-11T03:34:47.395" v="23"/>
          <ac:picMkLst>
            <pc:docMk/>
            <pc:sldMk cId="144066005" sldId="285"/>
            <ac:picMk id="5" creationId="{1D34CB43-F091-9363-89C0-6A7989F48245}"/>
          </ac:picMkLst>
        </pc:picChg>
        <pc:picChg chg="add">
          <ac:chgData name="Charina Enriquez" userId="S::charina@basileiamarketing.com.au::dd88ada5-f17d-4c9c-b418-f6b8ccf84186" providerId="AD" clId="Web-{E005EF6E-A20B-ACD8-AB3B-FFD04BC7CCA8}" dt="2026-02-11T03:34:50.505" v="24"/>
          <ac:picMkLst>
            <pc:docMk/>
            <pc:sldMk cId="144066005" sldId="285"/>
            <ac:picMk id="7" creationId="{DD002859-3921-6003-317B-A232F70A955C}"/>
          </ac:picMkLst>
        </pc:picChg>
        <pc:picChg chg="mod">
          <ac:chgData name="Charina Enriquez" userId="S::charina@basileiamarketing.com.au::dd88ada5-f17d-4c9c-b418-f6b8ccf84186" providerId="AD" clId="Web-{E005EF6E-A20B-ACD8-AB3B-FFD04BC7CCA8}" dt="2026-02-11T03:34:59.412" v="25" actId="1076"/>
          <ac:picMkLst>
            <pc:docMk/>
            <pc:sldMk cId="144066005" sldId="285"/>
            <ac:picMk id="10" creationId="{A587B6A4-725C-C5AB-9AA9-1CAB1113F06A}"/>
          </ac:picMkLst>
        </pc:picChg>
      </pc:sldChg>
      <pc:sldChg chg="addSp delSp modSp">
        <pc:chgData name="Charina Enriquez" userId="S::charina@basileiamarketing.com.au::dd88ada5-f17d-4c9c-b418-f6b8ccf84186" providerId="AD" clId="Web-{E005EF6E-A20B-ACD8-AB3B-FFD04BC7CCA8}" dt="2026-02-11T03:33:01.118" v="6" actId="1076"/>
        <pc:sldMkLst>
          <pc:docMk/>
          <pc:sldMk cId="2225710473" sldId="286"/>
        </pc:sldMkLst>
        <pc:picChg chg="mod">
          <ac:chgData name="Charina Enriquez" userId="S::charina@basileiamarketing.com.au::dd88ada5-f17d-4c9c-b418-f6b8ccf84186" providerId="AD" clId="Web-{E005EF6E-A20B-ACD8-AB3B-FFD04BC7CCA8}" dt="2026-02-11T03:33:01.118" v="6" actId="1076"/>
          <ac:picMkLst>
            <pc:docMk/>
            <pc:sldMk cId="2225710473" sldId="286"/>
            <ac:picMk id="2" creationId="{E1EF6BD2-3EC5-0A98-FA33-4C00CC28F68A}"/>
          </ac:picMkLst>
        </pc:picChg>
        <pc:picChg chg="del">
          <ac:chgData name="Charina Enriquez" userId="S::charina@basileiamarketing.com.au::dd88ada5-f17d-4c9c-b418-f6b8ccf84186" providerId="AD" clId="Web-{E005EF6E-A20B-ACD8-AB3B-FFD04BC7CCA8}" dt="2026-02-11T03:32:49.460" v="4"/>
          <ac:picMkLst>
            <pc:docMk/>
            <pc:sldMk cId="2225710473" sldId="286"/>
            <ac:picMk id="5" creationId="{3F9DAE16-CE2D-91F5-5DEB-0855A0ABD052}"/>
          </ac:picMkLst>
        </pc:picChg>
        <pc:picChg chg="add">
          <ac:chgData name="Charina Enriquez" userId="S::charina@basileiamarketing.com.au::dd88ada5-f17d-4c9c-b418-f6b8ccf84186" providerId="AD" clId="Web-{E005EF6E-A20B-ACD8-AB3B-FFD04BC7CCA8}" dt="2026-02-11T03:32:51.820" v="5"/>
          <ac:picMkLst>
            <pc:docMk/>
            <pc:sldMk cId="2225710473" sldId="286"/>
            <ac:picMk id="6" creationId="{2BF0EA50-F167-7542-B28E-AD0AA96E3BD9}"/>
          </ac:picMkLst>
        </pc:picChg>
      </pc:sldChg>
      <pc:sldChg chg="addSp delSp modSp">
        <pc:chgData name="Charina Enriquez" userId="S::charina@basileiamarketing.com.au::dd88ada5-f17d-4c9c-b418-f6b8ccf84186" providerId="AD" clId="Web-{E005EF6E-A20B-ACD8-AB3B-FFD04BC7CCA8}" dt="2026-02-11T03:33:54.405" v="15" actId="1076"/>
        <pc:sldMkLst>
          <pc:docMk/>
          <pc:sldMk cId="1852143364" sldId="287"/>
        </pc:sldMkLst>
        <pc:picChg chg="mod">
          <ac:chgData name="Charina Enriquez" userId="S::charina@basileiamarketing.com.au::dd88ada5-f17d-4c9c-b418-f6b8ccf84186" providerId="AD" clId="Web-{E005EF6E-A20B-ACD8-AB3B-FFD04BC7CCA8}" dt="2026-02-11T03:33:54.405" v="15" actId="1076"/>
          <ac:picMkLst>
            <pc:docMk/>
            <pc:sldMk cId="1852143364" sldId="287"/>
            <ac:picMk id="2" creationId="{A66A0781-B020-BA53-0048-DD27331C2329}"/>
          </ac:picMkLst>
        </pc:picChg>
        <pc:picChg chg="del">
          <ac:chgData name="Charina Enriquez" userId="S::charina@basileiamarketing.com.au::dd88ada5-f17d-4c9c-b418-f6b8ccf84186" providerId="AD" clId="Web-{E005EF6E-A20B-ACD8-AB3B-FFD04BC7CCA8}" dt="2026-02-11T03:33:44.107" v="13"/>
          <ac:picMkLst>
            <pc:docMk/>
            <pc:sldMk cId="1852143364" sldId="287"/>
            <ac:picMk id="5" creationId="{B68BDEB9-4303-D05B-E823-C0DB934CF74E}"/>
          </ac:picMkLst>
        </pc:picChg>
        <pc:picChg chg="add">
          <ac:chgData name="Charina Enriquez" userId="S::charina@basileiamarketing.com.au::dd88ada5-f17d-4c9c-b418-f6b8ccf84186" providerId="AD" clId="Web-{E005EF6E-A20B-ACD8-AB3B-FFD04BC7CCA8}" dt="2026-02-11T03:33:45.436" v="14"/>
          <ac:picMkLst>
            <pc:docMk/>
            <pc:sldMk cId="1852143364" sldId="287"/>
            <ac:picMk id="6" creationId="{3A6D192D-0799-2065-385E-154EC5B28BE9}"/>
          </ac:picMkLst>
        </pc:picChg>
      </pc:sldChg>
    </pc:docChg>
  </pc:docChgLst>
  <pc:docChgLst>
    <pc:chgData name="Charina Enriquez" userId="S::charina@basileiamarketing.com.au::dd88ada5-f17d-4c9c-b418-f6b8ccf84186" providerId="AD" clId="Web-{52AE8BF9-7927-66E4-6E55-AAD494F9AE92}"/>
    <pc:docChg chg="addSld modSld">
      <pc:chgData name="Charina Enriquez" userId="S::charina@basileiamarketing.com.au::dd88ada5-f17d-4c9c-b418-f6b8ccf84186" providerId="AD" clId="Web-{52AE8BF9-7927-66E4-6E55-AAD494F9AE92}" dt="2026-02-09T03:43:38.237" v="137"/>
      <pc:docMkLst>
        <pc:docMk/>
      </pc:docMkLst>
      <pc:sldChg chg="addSp delSp modSp">
        <pc:chgData name="Charina Enriquez" userId="S::charina@basileiamarketing.com.au::dd88ada5-f17d-4c9c-b418-f6b8ccf84186" providerId="AD" clId="Web-{52AE8BF9-7927-66E4-6E55-AAD494F9AE92}" dt="2026-02-09T03:43:23.815" v="133"/>
        <pc:sldMkLst>
          <pc:docMk/>
          <pc:sldMk cId="867040163" sldId="256"/>
        </pc:sldMkLst>
        <pc:spChg chg="mod">
          <ac:chgData name="Charina Enriquez" userId="S::charina@basileiamarketing.com.au::dd88ada5-f17d-4c9c-b418-f6b8ccf84186" providerId="AD" clId="Web-{52AE8BF9-7927-66E4-6E55-AAD494F9AE92}" dt="2026-02-09T03:41:24.746" v="113" actId="1076"/>
          <ac:spMkLst>
            <pc:docMk/>
            <pc:sldMk cId="867040163" sldId="256"/>
            <ac:spMk id="8" creationId="{2616E7EA-EB0B-AD5F-A93F-08979CB0EDDB}"/>
          </ac:spMkLst>
        </pc:spChg>
        <pc:picChg chg="mod">
          <ac:chgData name="Charina Enriquez" userId="S::charina@basileiamarketing.com.au::dd88ada5-f17d-4c9c-b418-f6b8ccf84186" providerId="AD" clId="Web-{52AE8BF9-7927-66E4-6E55-AAD494F9AE92}" dt="2026-02-09T03:43:21.955" v="132" actId="1076"/>
          <ac:picMkLst>
            <pc:docMk/>
            <pc:sldMk cId="867040163" sldId="256"/>
            <ac:picMk id="2" creationId="{A1F7E696-27B1-5491-8E67-783E5C48D953}"/>
          </ac:picMkLst>
        </pc:picChg>
        <pc:picChg chg="add">
          <ac:chgData name="Charina Enriquez" userId="S::charina@basileiamarketing.com.au::dd88ada5-f17d-4c9c-b418-f6b8ccf84186" providerId="AD" clId="Web-{52AE8BF9-7927-66E4-6E55-AAD494F9AE92}" dt="2026-02-09T03:43:23.815" v="133"/>
          <ac:picMkLst>
            <pc:docMk/>
            <pc:sldMk cId="867040163" sldId="256"/>
            <ac:picMk id="6" creationId="{574992FB-1CF7-8655-F3E3-3A509B9100C5}"/>
          </ac:picMkLst>
        </pc:picChg>
      </pc:sldChg>
      <pc:sldChg chg="addSp delSp modSp">
        <pc:chgData name="Charina Enriquez" userId="S::charina@basileiamarketing.com.au::dd88ada5-f17d-4c9c-b418-f6b8ccf84186" providerId="AD" clId="Web-{52AE8BF9-7927-66E4-6E55-AAD494F9AE92}" dt="2026-02-09T03:43:09.017" v="129"/>
        <pc:sldMkLst>
          <pc:docMk/>
          <pc:sldMk cId="1469033242" sldId="258"/>
        </pc:sldMkLst>
        <pc:spChg chg="mod">
          <ac:chgData name="Charina Enriquez" userId="S::charina@basileiamarketing.com.au::dd88ada5-f17d-4c9c-b418-f6b8ccf84186" providerId="AD" clId="Web-{52AE8BF9-7927-66E4-6E55-AAD494F9AE92}" dt="2026-02-09T03:33:44.645" v="8" actId="1076"/>
          <ac:spMkLst>
            <pc:docMk/>
            <pc:sldMk cId="1469033242" sldId="258"/>
            <ac:spMk id="7" creationId="{EDCAE6A9-0C5B-DF5D-BFD7-0C9CA41947F1}"/>
          </ac:spMkLst>
        </pc:spChg>
        <pc:picChg chg="mod">
          <ac:chgData name="Charina Enriquez" userId="S::charina@basileiamarketing.com.au::dd88ada5-f17d-4c9c-b418-f6b8ccf84186" providerId="AD" clId="Web-{52AE8BF9-7927-66E4-6E55-AAD494F9AE92}" dt="2026-02-09T03:43:06.892" v="128" actId="1076"/>
          <ac:picMkLst>
            <pc:docMk/>
            <pc:sldMk cId="1469033242" sldId="258"/>
            <ac:picMk id="6" creationId="{D1E2F8C4-712C-F54A-647D-6123CB37E5DE}"/>
          </ac:picMkLst>
        </pc:picChg>
        <pc:picChg chg="add">
          <ac:chgData name="Charina Enriquez" userId="S::charina@basileiamarketing.com.au::dd88ada5-f17d-4c9c-b418-f6b8ccf84186" providerId="AD" clId="Web-{52AE8BF9-7927-66E4-6E55-AAD494F9AE92}" dt="2026-02-09T03:43:09.017" v="129"/>
          <ac:picMkLst>
            <pc:docMk/>
            <pc:sldMk cId="1469033242" sldId="258"/>
            <ac:picMk id="8" creationId="{1A02211E-7104-DF32-8C14-3A4A654026FF}"/>
          </ac:picMkLst>
        </pc:picChg>
      </pc:sldChg>
      <pc:sldChg chg="modSp">
        <pc:chgData name="Charina Enriquez" userId="S::charina@basileiamarketing.com.au::dd88ada5-f17d-4c9c-b418-f6b8ccf84186" providerId="AD" clId="Web-{52AE8BF9-7927-66E4-6E55-AAD494F9AE92}" dt="2026-02-09T03:42:20.062" v="121" actId="1076"/>
        <pc:sldMkLst>
          <pc:docMk/>
          <pc:sldMk cId="1302704988" sldId="260"/>
        </pc:sldMkLst>
        <pc:picChg chg="mod">
          <ac:chgData name="Charina Enriquez" userId="S::charina@basileiamarketing.com.au::dd88ada5-f17d-4c9c-b418-f6b8ccf84186" providerId="AD" clId="Web-{52AE8BF9-7927-66E4-6E55-AAD494F9AE92}" dt="2026-02-09T03:42:12.515" v="120" actId="14100"/>
          <ac:picMkLst>
            <pc:docMk/>
            <pc:sldMk cId="1302704988" sldId="260"/>
            <ac:picMk id="5" creationId="{0EFD576E-E2AF-3363-D83A-09546DC8950D}"/>
          </ac:picMkLst>
        </pc:picChg>
        <pc:picChg chg="mod">
          <ac:chgData name="Charina Enriquez" userId="S::charina@basileiamarketing.com.au::dd88ada5-f17d-4c9c-b418-f6b8ccf84186" providerId="AD" clId="Web-{52AE8BF9-7927-66E4-6E55-AAD494F9AE92}" dt="2026-02-09T03:42:20.062" v="121" actId="1076"/>
          <ac:picMkLst>
            <pc:docMk/>
            <pc:sldMk cId="1302704988" sldId="260"/>
            <ac:picMk id="18" creationId="{0E9D45D9-6EA1-9F75-CB2D-9BF9B5B892D9}"/>
          </ac:picMkLst>
        </pc:picChg>
      </pc:sldChg>
      <pc:sldChg chg="modSp">
        <pc:chgData name="Charina Enriquez" userId="S::charina@basileiamarketing.com.au::dd88ada5-f17d-4c9c-b418-f6b8ccf84186" providerId="AD" clId="Web-{52AE8BF9-7927-66E4-6E55-AAD494F9AE92}" dt="2026-02-09T03:40:00.318" v="90" actId="20577"/>
        <pc:sldMkLst>
          <pc:docMk/>
          <pc:sldMk cId="5193772" sldId="267"/>
        </pc:sldMkLst>
        <pc:spChg chg="mod">
          <ac:chgData name="Charina Enriquez" userId="S::charina@basileiamarketing.com.au::dd88ada5-f17d-4c9c-b418-f6b8ccf84186" providerId="AD" clId="Web-{52AE8BF9-7927-66E4-6E55-AAD494F9AE92}" dt="2026-02-09T03:40:00.318" v="90" actId="20577"/>
          <ac:spMkLst>
            <pc:docMk/>
            <pc:sldMk cId="5193772" sldId="267"/>
            <ac:spMk id="7" creationId="{60F34FCA-0E7C-0BD7-D443-00BA012697D8}"/>
          </ac:spMkLst>
        </pc:spChg>
      </pc:sldChg>
      <pc:sldChg chg="addSp delSp modSp">
        <pc:chgData name="Charina Enriquez" userId="S::charina@basileiamarketing.com.au::dd88ada5-f17d-4c9c-b418-f6b8ccf84186" providerId="AD" clId="Web-{52AE8BF9-7927-66E4-6E55-AAD494F9AE92}" dt="2026-02-09T03:42:48.939" v="125"/>
        <pc:sldMkLst>
          <pc:docMk/>
          <pc:sldMk cId="32535585" sldId="281"/>
        </pc:sldMkLst>
        <pc:picChg chg="add">
          <ac:chgData name="Charina Enriquez" userId="S::charina@basileiamarketing.com.au::dd88ada5-f17d-4c9c-b418-f6b8ccf84186" providerId="AD" clId="Web-{52AE8BF9-7927-66E4-6E55-AAD494F9AE92}" dt="2026-02-09T03:42:48.939" v="125"/>
          <ac:picMkLst>
            <pc:docMk/>
            <pc:sldMk cId="32535585" sldId="281"/>
            <ac:picMk id="3" creationId="{E736F527-DCD2-35D7-2204-9E3975C5ECBA}"/>
          </ac:picMkLst>
        </pc:picChg>
        <pc:picChg chg="mod">
          <ac:chgData name="Charina Enriquez" userId="S::charina@basileiamarketing.com.au::dd88ada5-f17d-4c9c-b418-f6b8ccf84186" providerId="AD" clId="Web-{52AE8BF9-7927-66E4-6E55-AAD494F9AE92}" dt="2026-02-09T03:42:45.532" v="124" actId="1076"/>
          <ac:picMkLst>
            <pc:docMk/>
            <pc:sldMk cId="32535585" sldId="281"/>
            <ac:picMk id="18" creationId="{853C0AD3-59C0-4352-1615-9A3BDFC63F17}"/>
          </ac:picMkLst>
        </pc:picChg>
      </pc:sldChg>
      <pc:sldChg chg="addSp delSp modSp">
        <pc:chgData name="Charina Enriquez" userId="S::charina@basileiamarketing.com.au::dd88ada5-f17d-4c9c-b418-f6b8ccf84186" providerId="AD" clId="Web-{52AE8BF9-7927-66E4-6E55-AAD494F9AE92}" dt="2026-02-09T03:43:38.237" v="137"/>
        <pc:sldMkLst>
          <pc:docMk/>
          <pc:sldMk cId="3531623097" sldId="282"/>
        </pc:sldMkLst>
        <pc:spChg chg="mod">
          <ac:chgData name="Charina Enriquez" userId="S::charina@basileiamarketing.com.au::dd88ada5-f17d-4c9c-b418-f6b8ccf84186" providerId="AD" clId="Web-{52AE8BF9-7927-66E4-6E55-AAD494F9AE92}" dt="2026-02-09T03:35:48.396" v="36" actId="1076"/>
          <ac:spMkLst>
            <pc:docMk/>
            <pc:sldMk cId="3531623097" sldId="282"/>
            <ac:spMk id="13" creationId="{02C135B6-AE24-A82B-34B5-E2A5662E1EDF}"/>
          </ac:spMkLst>
        </pc:spChg>
        <pc:picChg chg="mod">
          <ac:chgData name="Charina Enriquez" userId="S::charina@basileiamarketing.com.au::dd88ada5-f17d-4c9c-b418-f6b8ccf84186" providerId="AD" clId="Web-{52AE8BF9-7927-66E4-6E55-AAD494F9AE92}" dt="2026-02-09T03:43:37.065" v="136" actId="1076"/>
          <ac:picMkLst>
            <pc:docMk/>
            <pc:sldMk cId="3531623097" sldId="282"/>
            <ac:picMk id="2" creationId="{4B006689-5F33-CF2B-D15A-FFE362F0FAC3}"/>
          </ac:picMkLst>
        </pc:picChg>
        <pc:picChg chg="add">
          <ac:chgData name="Charina Enriquez" userId="S::charina@basileiamarketing.com.au::dd88ada5-f17d-4c9c-b418-f6b8ccf84186" providerId="AD" clId="Web-{52AE8BF9-7927-66E4-6E55-AAD494F9AE92}" dt="2026-02-09T03:43:38.237" v="137"/>
          <ac:picMkLst>
            <pc:docMk/>
            <pc:sldMk cId="3531623097" sldId="282"/>
            <ac:picMk id="6" creationId="{C5503F74-79CD-0ACD-C810-B5E613B9A116}"/>
          </ac:picMkLst>
        </pc:picChg>
      </pc:sldChg>
      <pc:sldChg chg="delSp modSp">
        <pc:chgData name="Charina Enriquez" userId="S::charina@basileiamarketing.com.au::dd88ada5-f17d-4c9c-b418-f6b8ccf84186" providerId="AD" clId="Web-{52AE8BF9-7927-66E4-6E55-AAD494F9AE92}" dt="2026-02-09T03:36:33.459" v="47" actId="1076"/>
        <pc:sldMkLst>
          <pc:docMk/>
          <pc:sldMk cId="3255617296" sldId="283"/>
        </pc:sldMkLst>
        <pc:spChg chg="mod">
          <ac:chgData name="Charina Enriquez" userId="S::charina@basileiamarketing.com.au::dd88ada5-f17d-4c9c-b418-f6b8ccf84186" providerId="AD" clId="Web-{52AE8BF9-7927-66E4-6E55-AAD494F9AE92}" dt="2026-02-09T03:36:33.459" v="47" actId="1076"/>
          <ac:spMkLst>
            <pc:docMk/>
            <pc:sldMk cId="3255617296" sldId="283"/>
            <ac:spMk id="13" creationId="{D54C2DF1-0A4B-9100-8AC3-0D22E3009CB3}"/>
          </ac:spMkLst>
        </pc:spChg>
      </pc:sldChg>
      <pc:sldChg chg="modSp">
        <pc:chgData name="Charina Enriquez" userId="S::charina@basileiamarketing.com.au::dd88ada5-f17d-4c9c-b418-f6b8ccf84186" providerId="AD" clId="Web-{52AE8BF9-7927-66E4-6E55-AAD494F9AE92}" dt="2026-02-09T03:38:28.669" v="75" actId="1076"/>
        <pc:sldMkLst>
          <pc:docMk/>
          <pc:sldMk cId="1049614313" sldId="284"/>
        </pc:sldMkLst>
        <pc:spChg chg="mod">
          <ac:chgData name="Charina Enriquez" userId="S::charina@basileiamarketing.com.au::dd88ada5-f17d-4c9c-b418-f6b8ccf84186" providerId="AD" clId="Web-{52AE8BF9-7927-66E4-6E55-AAD494F9AE92}" dt="2026-02-09T03:38:28.669" v="75" actId="1076"/>
          <ac:spMkLst>
            <pc:docMk/>
            <pc:sldMk cId="1049614313" sldId="284"/>
            <ac:spMk id="13" creationId="{8764D7C8-3A99-FFC5-3251-55F4EFB80F4A}"/>
          </ac:spMkLst>
        </pc:spChg>
        <pc:picChg chg="mod">
          <ac:chgData name="Charina Enriquez" userId="S::charina@basileiamarketing.com.au::dd88ada5-f17d-4c9c-b418-f6b8ccf84186" providerId="AD" clId="Web-{52AE8BF9-7927-66E4-6E55-AAD494F9AE92}" dt="2026-02-09T03:38:20.653" v="73" actId="1076"/>
          <ac:picMkLst>
            <pc:docMk/>
            <pc:sldMk cId="1049614313" sldId="284"/>
            <ac:picMk id="9" creationId="{497220BE-06F8-3DC2-0287-67AD9FE71659}"/>
          </ac:picMkLst>
        </pc:picChg>
      </pc:sldChg>
      <pc:sldChg chg="modSp">
        <pc:chgData name="Charina Enriquez" userId="S::charina@basileiamarketing.com.au::dd88ada5-f17d-4c9c-b418-f6b8ccf84186" providerId="AD" clId="Web-{52AE8BF9-7927-66E4-6E55-AAD494F9AE92}" dt="2026-02-09T03:40:36.946" v="104" actId="20577"/>
        <pc:sldMkLst>
          <pc:docMk/>
          <pc:sldMk cId="144066005" sldId="285"/>
        </pc:sldMkLst>
        <pc:spChg chg="mod">
          <ac:chgData name="Charina Enriquez" userId="S::charina@basileiamarketing.com.au::dd88ada5-f17d-4c9c-b418-f6b8ccf84186" providerId="AD" clId="Web-{52AE8BF9-7927-66E4-6E55-AAD494F9AE92}" dt="2026-02-09T03:40:36.946" v="104" actId="20577"/>
          <ac:spMkLst>
            <pc:docMk/>
            <pc:sldMk cId="144066005" sldId="285"/>
            <ac:spMk id="6" creationId="{429FA01C-7A5B-F33D-EC8A-E366E82629D1}"/>
          </ac:spMkLst>
        </pc:spChg>
        <pc:spChg chg="mod">
          <ac:chgData name="Charina Enriquez" userId="S::charina@basileiamarketing.com.au::dd88ada5-f17d-4c9c-b418-f6b8ccf84186" providerId="AD" clId="Web-{52AE8BF9-7927-66E4-6E55-AAD494F9AE92}" dt="2026-02-09T03:39:14.190" v="80" actId="1076"/>
          <ac:spMkLst>
            <pc:docMk/>
            <pc:sldMk cId="144066005" sldId="285"/>
            <ac:spMk id="9" creationId="{01154C41-0D5F-FD6D-2981-28090A4C715B}"/>
          </ac:spMkLst>
        </pc:spChg>
        <pc:picChg chg="mod">
          <ac:chgData name="Charina Enriquez" userId="S::charina@basileiamarketing.com.au::dd88ada5-f17d-4c9c-b418-f6b8ccf84186" providerId="AD" clId="Web-{52AE8BF9-7927-66E4-6E55-AAD494F9AE92}" dt="2026-02-09T03:39:30.753" v="85" actId="14100"/>
          <ac:picMkLst>
            <pc:docMk/>
            <pc:sldMk cId="144066005" sldId="285"/>
            <ac:picMk id="10" creationId="{A587B6A4-725C-C5AB-9AA9-1CAB1113F06A}"/>
          </ac:picMkLst>
        </pc:picChg>
      </pc:sldChg>
      <pc:sldChg chg="delSp modSp add replId">
        <pc:chgData name="Charina Enriquez" userId="S::charina@basileiamarketing.com.au::dd88ada5-f17d-4c9c-b418-f6b8ccf84186" providerId="AD" clId="Web-{52AE8BF9-7927-66E4-6E55-AAD494F9AE92}" dt="2026-02-09T03:34:54.052" v="25" actId="20577"/>
        <pc:sldMkLst>
          <pc:docMk/>
          <pc:sldMk cId="2225710473" sldId="286"/>
        </pc:sldMkLst>
        <pc:spChg chg="mod">
          <ac:chgData name="Charina Enriquez" userId="S::charina@basileiamarketing.com.au::dd88ada5-f17d-4c9c-b418-f6b8ccf84186" providerId="AD" clId="Web-{52AE8BF9-7927-66E4-6E55-AAD494F9AE92}" dt="2026-02-09T03:34:54.052" v="25" actId="20577"/>
          <ac:spMkLst>
            <pc:docMk/>
            <pc:sldMk cId="2225710473" sldId="286"/>
            <ac:spMk id="15" creationId="{A5A51B3F-2A25-464E-AC13-0E95E66F679A}"/>
          </ac:spMkLst>
        </pc:spChg>
      </pc:sldChg>
      <pc:sldChg chg="delSp modSp add replId">
        <pc:chgData name="Charina Enriquez" userId="S::charina@basileiamarketing.com.au::dd88ada5-f17d-4c9c-b418-f6b8ccf84186" providerId="AD" clId="Web-{52AE8BF9-7927-66E4-6E55-AAD494F9AE92}" dt="2026-02-09T03:37:42.336" v="64" actId="20577"/>
        <pc:sldMkLst>
          <pc:docMk/>
          <pc:sldMk cId="1852143364" sldId="287"/>
        </pc:sldMkLst>
        <pc:spChg chg="mod">
          <ac:chgData name="Charina Enriquez" userId="S::charina@basileiamarketing.com.au::dd88ada5-f17d-4c9c-b418-f6b8ccf84186" providerId="AD" clId="Web-{52AE8BF9-7927-66E4-6E55-AAD494F9AE92}" dt="2026-02-09T03:37:42.336" v="64" actId="20577"/>
          <ac:spMkLst>
            <pc:docMk/>
            <pc:sldMk cId="1852143364" sldId="287"/>
            <ac:spMk id="15" creationId="{B477EF1F-0FDB-6023-D231-3599BA0DDDE9}"/>
          </ac:spMkLst>
        </pc:spChg>
        <pc:picChg chg="mod">
          <ac:chgData name="Charina Enriquez" userId="S::charina@basileiamarketing.com.au::dd88ada5-f17d-4c9c-b418-f6b8ccf84186" providerId="AD" clId="Web-{52AE8BF9-7927-66E4-6E55-AAD494F9AE92}" dt="2026-02-09T03:37:22.506" v="61" actId="1076"/>
          <ac:picMkLst>
            <pc:docMk/>
            <pc:sldMk cId="1852143364" sldId="287"/>
            <ac:picMk id="9" creationId="{A3340B9B-C30C-FCF4-2410-A918BCE07DB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46B75-2734-EA41-9826-6F3FF9D9872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4B103-F153-964C-A724-EB1975FE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CAA86-71D4-294C-BDC0-EB56069DD4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07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5209C-D9BD-3B00-CA40-60B29A432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237F08-E951-A3D2-04E3-7110461487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98BC16-80F7-D3B0-E28D-99289407E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C0391-EE51-7214-3397-A50D5FF56A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CAA86-71D4-294C-BDC0-EB56069DD4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6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1E4D2-867C-4057-B31C-4619FD2B2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33051-6E43-ACA4-E101-D7DA04EF4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CD670-8FAB-791A-4085-2A2F2C25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D242-8D4C-2D4E-A2BC-D5F663E3074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87FB8-C3F3-133F-9F2A-4B756E508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6BD4E-EBA9-2412-74D4-898F6AB2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8FD7-B612-9949-BF65-F473CECED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9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928EF-811C-FE06-F729-0B4D3C05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14E55-2A22-27F0-28A2-95A297158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80D7B-2289-9826-6A59-EEEE1305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D242-8D4C-2D4E-A2BC-D5F663E3074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A09E1-E225-A53C-353D-E46659D7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F8F83-FCA9-E8EC-890B-C0F5F3AF1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8FD7-B612-9949-BF65-F473CECED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8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7CDF5-E0A0-D785-B163-3D29C9294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3E0B9-0BDE-3F90-8A6E-17BEDB4F8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BD567-E15E-4B6E-5144-AE99EC98E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D242-8D4C-2D4E-A2BC-D5F663E3074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5C468-28BB-7386-ADA8-C1E04A67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8D296-FB91-8EB6-D00C-B76FB38E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8FD7-B612-9949-BF65-F473CECED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8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B082-21C6-BD48-2D2A-4B914990B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323D6-986B-03CB-1562-E7090C8FD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62C1C-5031-E238-DBE7-DE99B79C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D242-8D4C-2D4E-A2BC-D5F663E3074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9153C-3127-D4F9-4110-BE6761CD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B32DE-1A69-7709-3BD1-F77DAA5A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8FD7-B612-9949-BF65-F473CECED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4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04D9C-77BD-73C9-A00A-7F87718D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85F1F-7AD2-90DB-AD26-EA3538B93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15851-7417-5989-1F8A-DF5B04B0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D242-8D4C-2D4E-A2BC-D5F663E3074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14339-3CCD-4D12-3CDE-0F712D07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71ED6-A6E2-74DB-EDB9-AF4F8C937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8FD7-B612-9949-BF65-F473CECED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7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F8AB-A6BF-31E2-8A6D-E0281F39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BA1F0-58D2-C81B-C2E1-5627A7658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384B5-B315-024E-5CC7-FFBF99B0B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F1C72-7D34-0DFB-3EA1-A92DC35D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D242-8D4C-2D4E-A2BC-D5F663E3074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69025-3550-A5F2-8469-34666EAC6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FFFD4-54E9-0B62-B7ED-25E0EC8E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8FD7-B612-9949-BF65-F473CECED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4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AF658-E3C4-95A0-036F-C945B968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51B77-2735-0F09-8D05-46C58DF30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E1858-FF9F-23BE-2CD2-5C90401E9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FCAE77-14A6-905E-135A-874EE869B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795DC7-68B8-95A6-3B9B-AD21EC0D69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1B5487-7BBD-BD09-C8AF-1AC5D178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D242-8D4C-2D4E-A2BC-D5F663E3074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1EE0-1219-12A0-4A27-15AF4824B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A4A86-A446-9128-2E19-17B6A0A5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8FD7-B612-9949-BF65-F473CECED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3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68C4-79C1-8A41-968C-B9EC63E05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1FD3D-2B76-7D84-5789-4C2F89A5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D242-8D4C-2D4E-A2BC-D5F663E3074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B6EE5-997B-B6C8-D391-A429F0213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BC669-F62D-E21B-A9C9-EE165767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8FD7-B612-9949-BF65-F473CECED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0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86A39D-8946-71D5-7D68-E256897A3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D242-8D4C-2D4E-A2BC-D5F663E3074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5DAC2F-78A4-674D-2877-A0EC58E5A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C83AF-742E-E4AC-22B6-EFFA5958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8FD7-B612-9949-BF65-F473CECED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3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AEA4-CB92-D2FF-EA70-23CF1B4D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EF957-07FB-7DE5-AC59-08EDA9E21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F30BD-F125-F913-31F9-1215720C4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1B13D-6D17-B3DD-9381-0AA59375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D242-8D4C-2D4E-A2BC-D5F663E3074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2A162-2BAE-387D-8949-460FD9BDC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BC066-6050-3A6E-D06F-0BCEAA76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8FD7-B612-9949-BF65-F473CECED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7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06A43-5E23-8857-8380-6F47116AA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B428D-624C-A0C4-3F09-A93B82E4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770C6-A492-EDA6-D1BD-A10CC171C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E5AB4-F20F-6E25-27DD-1E50265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D242-8D4C-2D4E-A2BC-D5F663E3074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91CE1-A464-E1DA-D7D9-1B3B2F67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C5A34-BCD9-9861-02E4-B5873220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8FD7-B612-9949-BF65-F473CECED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9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EBE5B-816E-D5A0-9235-917C11789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2BC9F-486C-E7C4-B335-166B591AB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A501E-9A7A-18A6-809F-561C32071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0CD242-8D4C-2D4E-A2BC-D5F663E3074E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C1A9-F1C3-B29E-AD72-F3E4A6B3B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E797C-A460-F24A-6955-23D1994DA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5B8FD7-B612-9949-BF65-F473CECED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1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lid colour teal background Images - Free Download on Freepik">
            <a:extLst>
              <a:ext uri="{FF2B5EF4-FFF2-40B4-BE49-F238E27FC236}">
                <a16:creationId xmlns:a16="http://schemas.microsoft.com/office/drawing/2014/main" id="{46D15E99-F150-4549-E21B-5B8BEA92B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3" b="2212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0EFD576E-E2AF-3363-D83A-09546DC89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269" y="-110435"/>
            <a:ext cx="1731596" cy="11595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CCEB48-9BAA-D192-25C2-D4378473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45" y="1825137"/>
            <a:ext cx="5251316" cy="1807305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latin typeface="Palatino Linotype" panose="02040502050505030304" pitchFamily="18" charset="0"/>
                <a:cs typeface="Arial Hebrew" pitchFamily="2" charset="-79"/>
              </a:rPr>
              <a:t>The MINDSET </a:t>
            </a:r>
            <a:r>
              <a:rPr lang="en-US" b="1" i="1">
                <a:latin typeface="Segoe Script" panose="020B0804020000000003" pitchFamily="34" charset="0"/>
                <a:cs typeface="Arial Hebrew" pitchFamily="2" charset="-79"/>
              </a:rPr>
              <a:t>Shift</a:t>
            </a:r>
            <a:endParaRPr lang="en-US" i="1">
              <a:latin typeface="Segoe Script" panose="020B08040200000000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194051-1316-4B00-A69C-50A65BB2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073" y="5308953"/>
            <a:ext cx="5614174" cy="1095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latin typeface="Century Gothic" panose="020B0502020202020204" pitchFamily="34" charset="0"/>
              </a:rPr>
              <a:t>Break Through Your Mental Blocks and Develop Strategies and Habits for Lasting Success</a:t>
            </a:r>
            <a:endParaRPr lang="en-US"/>
          </a:p>
        </p:txBody>
      </p:sp>
      <p:pic>
        <p:nvPicPr>
          <p:cNvPr id="18" name="Picture 17" descr="Birds flying birds and a chain&#10;&#10;AI-generated content may be incorrect.">
            <a:extLst>
              <a:ext uri="{FF2B5EF4-FFF2-40B4-BE49-F238E27FC236}">
                <a16:creationId xmlns:a16="http://schemas.microsoft.com/office/drawing/2014/main" id="{0E9D45D9-6EA1-9F75-CB2D-9BF9B5B892D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171"/>
            <a:ext cx="12191980" cy="684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04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CD068-16D9-3B4F-E952-806F4C03E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lid colour teal background Images - Free Download on Freepik">
            <a:extLst>
              <a:ext uri="{FF2B5EF4-FFF2-40B4-BE49-F238E27FC236}">
                <a16:creationId xmlns:a16="http://schemas.microsoft.com/office/drawing/2014/main" id="{41D05BCD-CD17-F3CF-8E78-145694CCC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3" b="22127"/>
          <a:stretch>
            <a:fillRect/>
          </a:stretch>
        </p:blipFill>
        <p:spPr bwMode="auto">
          <a:xfrm>
            <a:off x="20" y="-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hands on a book&#10;&#10;AI-generated content may be incorrect.">
            <a:extLst>
              <a:ext uri="{FF2B5EF4-FFF2-40B4-BE49-F238E27FC236}">
                <a16:creationId xmlns:a16="http://schemas.microsoft.com/office/drawing/2014/main" id="{A587B6A4-725C-C5AB-9AA9-1CAB1113F0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53662" y="-11044"/>
            <a:ext cx="12240586" cy="68690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8790A9-A7B5-C766-DFB5-0E5DF963F302}"/>
              </a:ext>
            </a:extLst>
          </p:cNvPr>
          <p:cNvSpPr txBox="1"/>
          <p:nvPr/>
        </p:nvSpPr>
        <p:spPr>
          <a:xfrm>
            <a:off x="2195302" y="341221"/>
            <a:ext cx="6741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Lucida Sans" panose="020B0602030504020204" pitchFamily="34" charset="77"/>
              </a:rPr>
              <a:t>Use Visual Reminders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29FA01C-7A5B-F33D-EC8A-E366E8262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1" y="1540829"/>
            <a:ext cx="11789670" cy="159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Century Gothic"/>
              </a:rPr>
              <a:t>Write your declaration and pray for it daily.</a:t>
            </a:r>
            <a:endParaRPr lang="en-US" sz="2400"/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Century Gothic"/>
              </a:rPr>
              <a:t>Create affirmation cards and keep </a:t>
            </a:r>
            <a:r>
              <a:rPr lang="en-US" altLang="en-US" sz="2400">
                <a:latin typeface="Century Gothic"/>
              </a:rPr>
              <a:t>them on your desk, wallet, etc.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effectLst/>
                <a:latin typeface="Century Gothic"/>
              </a:rPr>
              <a:t>Set reminders with Bible verses on your phone to go off during the day.</a:t>
            </a:r>
            <a:endParaRPr lang="en-US" altLang="en-US" sz="2400" b="0" i="0" u="none" strike="noStrike" cap="none" normalizeH="0" baseline="0">
              <a:ln>
                <a:noFill/>
              </a:ln>
              <a:effectLst/>
              <a:latin typeface="Century Gothic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54C41-0D5F-FD6D-2981-28090A4C715B}"/>
              </a:ext>
            </a:extLst>
          </p:cNvPr>
          <p:cNvSpPr txBox="1"/>
          <p:nvPr/>
        </p:nvSpPr>
        <p:spPr>
          <a:xfrm>
            <a:off x="343010" y="3581621"/>
            <a:ext cx="1155015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Century Gothic"/>
              </a:rPr>
              <a:t>Record yourself speaking these truths and play them during prayer time, letting faith come by hearing.</a:t>
            </a:r>
          </a:p>
          <a:p>
            <a:endParaRPr lang="en-US" sz="2400">
              <a:latin typeface="Century Gothic" panose="020B0502020202020204" pitchFamily="34" charset="0"/>
            </a:endParaRPr>
          </a:p>
          <a:p>
            <a:r>
              <a:rPr lang="en-US" sz="24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“Consequently, faith comes from hearing the message, and the message is heard through the word about Christ” Romans 10:17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DD002859-3921-6003-317B-A232F70A9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269" y="-110435"/>
            <a:ext cx="1731596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F8734-FB62-FDB5-9DB4-DA1880874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lid colour teal background Images - Free Download on Freepik">
            <a:extLst>
              <a:ext uri="{FF2B5EF4-FFF2-40B4-BE49-F238E27FC236}">
                <a16:creationId xmlns:a16="http://schemas.microsoft.com/office/drawing/2014/main" id="{ED21C428-C1CD-3F5A-0492-0D01793A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3" b="22127"/>
          <a:stretch>
            <a:fillRect/>
          </a:stretch>
        </p:blipFill>
        <p:spPr bwMode="auto">
          <a:xfrm>
            <a:off x="20" y="0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hands on a book&#10;&#10;AI-generated content may be incorrect.">
            <a:extLst>
              <a:ext uri="{FF2B5EF4-FFF2-40B4-BE49-F238E27FC236}">
                <a16:creationId xmlns:a16="http://schemas.microsoft.com/office/drawing/2014/main" id="{C68A8742-0183-07BC-3DC2-F679281844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32197" y="1"/>
            <a:ext cx="12251631" cy="6857999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0F34FCA-0E7C-0BD7-D443-00BA01269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635" y="1019915"/>
            <a:ext cx="11487136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Kingdom Action Steps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effectLst/>
                <a:latin typeface="Century Gothic"/>
              </a:rPr>
              <a:t>Complete the five-step exercise in your workbook, using Scripture to create truth-based affirmations. </a:t>
            </a:r>
            <a:endParaRPr lang="en-US" altLang="en-US" sz="2800" b="0" i="0" u="none" strike="noStrike" cap="none" normalizeH="0" baseline="0">
              <a:ln>
                <a:noFill/>
              </a:ln>
              <a:effectLst/>
              <a:latin typeface="Century Gothic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800" b="0" i="0" u="none" strike="noStrike" cap="none" normalizeH="0" baseline="0">
              <a:ln>
                <a:noFill/>
              </a:ln>
              <a:effectLst/>
              <a:latin typeface="Century Gothic" panose="020B0502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effectLst/>
                <a:latin typeface="Century Gothic"/>
              </a:rPr>
              <a:t>Choose two ways to keep those affirmations visible every day (e.g., digital wallpaper + verse cards). </a:t>
            </a:r>
            <a:endParaRPr lang="en-US" altLang="en-US" sz="2800" b="0" i="0" u="none" strike="noStrike" cap="none" normalizeH="0" baseline="0">
              <a:ln>
                <a:noFill/>
              </a:ln>
              <a:effectLst/>
              <a:latin typeface="Century Gothic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800" b="0" i="0" u="none" strike="noStrike" cap="none" normalizeH="0" baseline="0">
              <a:ln>
                <a:noFill/>
              </a:ln>
              <a:effectLst/>
              <a:latin typeface="Century Gothic" panose="020B0502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effectLst/>
                <a:latin typeface="Century Gothic"/>
              </a:rPr>
              <a:t>Pray daily, asking the Holy Spirit to help you renew your mind and lead your decisions. </a:t>
            </a:r>
            <a:endParaRPr lang="en-US" altLang="en-US" sz="2800" b="0" i="0" u="none" strike="noStrike" cap="none" normalizeH="0" baseline="0">
              <a:ln>
                <a:noFill/>
              </a:ln>
              <a:effectLst/>
              <a:latin typeface="Century Gothi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C9E10DBE-B918-E37D-1CF4-07803833A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269" y="-110435"/>
            <a:ext cx="1731596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0C80B-442D-15B5-3D9D-DDACC5C7A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lid colour teal background Images - Free Download on Freepik">
            <a:extLst>
              <a:ext uri="{FF2B5EF4-FFF2-40B4-BE49-F238E27FC236}">
                <a16:creationId xmlns:a16="http://schemas.microsoft.com/office/drawing/2014/main" id="{6BAD7254-EE7B-9570-674B-6E1EE6FC3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3" b="2212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Birds flying birds and a chain&#10;&#10;AI-generated content may be incorrect.">
            <a:extLst>
              <a:ext uri="{FF2B5EF4-FFF2-40B4-BE49-F238E27FC236}">
                <a16:creationId xmlns:a16="http://schemas.microsoft.com/office/drawing/2014/main" id="{853C0AD3-59C0-4352-1615-9A3BDFC63F1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06054" y="-121390"/>
            <a:ext cx="13703300" cy="845038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BE7CF23-11C7-4AE2-8E3A-560F39A3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78" y="1378254"/>
            <a:ext cx="5251316" cy="1807305"/>
          </a:xfrm>
        </p:spPr>
        <p:txBody>
          <a:bodyPr>
            <a:normAutofit/>
          </a:bodyPr>
          <a:lstStyle/>
          <a:p>
            <a:pPr algn="ctr"/>
            <a:r>
              <a:rPr lang="en-US" b="1" i="1">
                <a:latin typeface="Century Gothic" panose="020B0502020202020204" pitchFamily="34" charset="0"/>
                <a:cs typeface="Arial Hebrew" pitchFamily="2" charset="-79"/>
              </a:rPr>
              <a:t>Module 2</a:t>
            </a:r>
            <a:endParaRPr lang="en-US" i="1"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2146CA-20D3-82A7-2C46-38F4E052E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773" y="3024742"/>
            <a:ext cx="5410091" cy="1346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>
                <a:latin typeface="Canela Text Medium" pitchFamily="2" charset="0"/>
              </a:rPr>
              <a:t>Shift to a Success-Oriented Perspective</a:t>
            </a:r>
          </a:p>
        </p:txBody>
      </p:sp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E736F527-DCD2-35D7-2204-9E3975C5E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1269" y="-110435"/>
            <a:ext cx="1731596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C2313-B21A-72A6-2EBA-796554B28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lid colour teal background Images - Free Download on Freepik">
            <a:extLst>
              <a:ext uri="{FF2B5EF4-FFF2-40B4-BE49-F238E27FC236}">
                <a16:creationId xmlns:a16="http://schemas.microsoft.com/office/drawing/2014/main" id="{3A38B244-E2D8-4C64-4FD7-446005CA1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3" b="2212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0AFEE4-DA39-45F6-E92E-CB59EC4706FD}"/>
              </a:ext>
            </a:extLst>
          </p:cNvPr>
          <p:cNvSpPr txBox="1"/>
          <p:nvPr/>
        </p:nvSpPr>
        <p:spPr>
          <a:xfrm>
            <a:off x="1402670" y="567771"/>
            <a:ext cx="8365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Lucida Sans" panose="020B0602030504020204" pitchFamily="34" charset="77"/>
              </a:rPr>
              <a:t>The Power of Renewed Mind</a:t>
            </a:r>
          </a:p>
        </p:txBody>
      </p:sp>
      <p:pic>
        <p:nvPicPr>
          <p:cNvPr id="6" name="Picture 5" descr="A person's head with crumpled paper balls&#10;&#10;AI-generated content may be incorrect.">
            <a:extLst>
              <a:ext uri="{FF2B5EF4-FFF2-40B4-BE49-F238E27FC236}">
                <a16:creationId xmlns:a16="http://schemas.microsoft.com/office/drawing/2014/main" id="{D1E2F8C4-712C-F54A-647D-6123CB37E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-3094"/>
            <a:ext cx="12191980" cy="6861989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EDCAE6A9-0C5B-DF5D-BFD7-0C9CA4194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604" y="1709683"/>
            <a:ext cx="11253567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“Do not conform to the pattern of this world</a:t>
            </a:r>
            <a:r>
              <a:rPr lang="en-US" altLang="en-US" sz="2400" b="1" i="1">
                <a:latin typeface="Century Gothic" panose="020B0502020202020204" pitchFamily="34" charset="0"/>
              </a:rPr>
              <a:t> </a:t>
            </a:r>
            <a:r>
              <a:rPr kumimoji="0" lang="en-US" alt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but be transformed by the renewing of your mind.”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(Romans 12:2)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God has given you the ability to “switch tracks.” When you choose to replace lies with truth, you build new mental tracks aligned with His will.</a:t>
            </a:r>
            <a:endParaRPr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>
                <a:latin typeface="Century Gothic" panose="020B0502020202020204" pitchFamily="34" charset="0"/>
              </a:rPr>
              <a:t>When you invite God into the process and declare His truth, you can create new, life-giving pathways.</a:t>
            </a:r>
          </a:p>
        </p:txBody>
      </p:sp>
      <p:pic>
        <p:nvPicPr>
          <p:cNvPr id="8" name="Picture 7" descr="A logo for a company&#10;&#10;AI-generated content may be incorrect.">
            <a:extLst>
              <a:ext uri="{FF2B5EF4-FFF2-40B4-BE49-F238E27FC236}">
                <a16:creationId xmlns:a16="http://schemas.microsoft.com/office/drawing/2014/main" id="{1A02211E-7104-DF32-8C14-3A4A65402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269" y="-110435"/>
            <a:ext cx="1731596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3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lid colour teal background Images - Free Download on Freepik">
            <a:extLst>
              <a:ext uri="{FF2B5EF4-FFF2-40B4-BE49-F238E27FC236}">
                <a16:creationId xmlns:a16="http://schemas.microsoft.com/office/drawing/2014/main" id="{F5ACEA8D-5C2D-55EE-D298-9BCD51E0C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3" b="2212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A1F7E696-27B1-5491-8E67-783E5C48D9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0" y="-1119"/>
            <a:ext cx="12191980" cy="68591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16E7EA-EB0B-AD5F-A93F-08979CB0EDDB}"/>
              </a:ext>
            </a:extLst>
          </p:cNvPr>
          <p:cNvSpPr txBox="1"/>
          <p:nvPr/>
        </p:nvSpPr>
        <p:spPr>
          <a:xfrm>
            <a:off x="1103121" y="2830782"/>
            <a:ext cx="10029999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effectLst/>
                <a:latin typeface="Century Gothic"/>
              </a:rPr>
              <a:t>Every time you step into God’s promises — even in small ways — you break the enemy’s lie and strengthen a new track in your mind. 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E43F9-DA26-DE79-EE68-ECF21D1235F2}"/>
              </a:ext>
            </a:extLst>
          </p:cNvPr>
          <p:cNvSpPr txBox="1"/>
          <p:nvPr/>
        </p:nvSpPr>
        <p:spPr>
          <a:xfrm>
            <a:off x="2844800" y="1463511"/>
            <a:ext cx="6186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latin typeface="Lucida Sans" panose="020B0602030504020204" pitchFamily="34" charset="77"/>
              </a:rPr>
              <a:t>Reset Your Mindset</a:t>
            </a:r>
          </a:p>
        </p:txBody>
      </p:sp>
      <p:pic>
        <p:nvPicPr>
          <p:cNvPr id="6" name="Picture 5" descr="A logo for a company&#10;&#10;AI-generated content may be incorrect.">
            <a:extLst>
              <a:ext uri="{FF2B5EF4-FFF2-40B4-BE49-F238E27FC236}">
                <a16:creationId xmlns:a16="http://schemas.microsoft.com/office/drawing/2014/main" id="{574992FB-1CF7-8655-F3E3-3A509B910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269" y="-110435"/>
            <a:ext cx="1731596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4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A7FBE-95C4-9467-4222-D43CED7E3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lid colour teal background Images - Free Download on Freepik">
            <a:extLst>
              <a:ext uri="{FF2B5EF4-FFF2-40B4-BE49-F238E27FC236}">
                <a16:creationId xmlns:a16="http://schemas.microsoft.com/office/drawing/2014/main" id="{1ECABEB0-74A5-DEC9-62F4-F86B3160A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3" b="2212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4B006689-5F33-CF2B-D15A-FFE362F0FA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0" y="-1119"/>
            <a:ext cx="12191980" cy="6859109"/>
          </a:xfrm>
          <a:prstGeom prst="rect">
            <a:avLst/>
          </a:prstGeom>
        </p:spPr>
      </p:pic>
      <p:pic>
        <p:nvPicPr>
          <p:cNvPr id="9" name="Picture 8" descr="A person with their arms raised&#10;&#10;AI-generated content may be incorrect.">
            <a:extLst>
              <a:ext uri="{FF2B5EF4-FFF2-40B4-BE49-F238E27FC236}">
                <a16:creationId xmlns:a16="http://schemas.microsoft.com/office/drawing/2014/main" id="{628DBAAA-7160-1B52-15EE-1541A5953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6089" y="3549877"/>
            <a:ext cx="5136445" cy="34162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F8DACA-687E-C271-B3DC-72ED16589D14}"/>
              </a:ext>
            </a:extLst>
          </p:cNvPr>
          <p:cNvSpPr txBox="1"/>
          <p:nvPr/>
        </p:nvSpPr>
        <p:spPr>
          <a:xfrm>
            <a:off x="355600" y="323563"/>
            <a:ext cx="7885289" cy="655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atin typeface="Lucida Sans" panose="020B0602030504020204" pitchFamily="34" charset="77"/>
              </a:rPr>
              <a:t>Five Steps to Reprogram Mental Patterns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02C135B6-AE24-A82B-34B5-E2A5662E1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643" y="1434995"/>
            <a:ext cx="10450319" cy="2369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sz="2800" b="1" i="0" u="none" strike="noStrike" cap="none" normalizeH="0" baseline="0">
                <a:ln>
                  <a:noFill/>
                </a:ln>
                <a:effectLst/>
                <a:latin typeface="Century Gothic"/>
              </a:rPr>
              <a:t>Step 1:</a:t>
            </a:r>
            <a:endParaRPr lang="en-US" altLang="en-US" sz="2800" b="1" i="0" u="none" strike="noStrike" cap="none" normalizeH="0" baseline="0">
              <a:ln>
                <a:noFill/>
              </a:ln>
              <a:effectLst/>
              <a:latin typeface="Century Gothic"/>
            </a:endParaRPr>
          </a:p>
          <a:p>
            <a:pPr lvl="0"/>
            <a:endParaRPr kumimoji="0" lang="en-US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lvl="0"/>
            <a:r>
              <a:rPr lang="en-US" altLang="en-US" sz="3200">
                <a:latin typeface="Century Gothic"/>
              </a:rPr>
              <a:t>Write down the thoughts that have been holding you back from living and building the business God has called you to steward.</a:t>
            </a:r>
            <a:endParaRPr lang="en-US" altLang="en-US" sz="32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/>
            </a:endParaRPr>
          </a:p>
        </p:txBody>
      </p:sp>
      <p:pic>
        <p:nvPicPr>
          <p:cNvPr id="6" name="Picture 5" descr="A logo for a company&#10;&#10;AI-generated content may be incorrect.">
            <a:extLst>
              <a:ext uri="{FF2B5EF4-FFF2-40B4-BE49-F238E27FC236}">
                <a16:creationId xmlns:a16="http://schemas.microsoft.com/office/drawing/2014/main" id="{C5503F74-79CD-0ACD-C810-B5E613B9A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1269" y="-110435"/>
            <a:ext cx="1731596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2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2D400-070C-1067-A2C7-996BCBF4B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lid colour teal background Images - Free Download on Freepik">
            <a:extLst>
              <a:ext uri="{FF2B5EF4-FFF2-40B4-BE49-F238E27FC236}">
                <a16:creationId xmlns:a16="http://schemas.microsoft.com/office/drawing/2014/main" id="{E1D6F0C1-832E-4A4B-7B64-91B072D25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3" b="2212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E1EF6BD2-3EC5-0A98-FA33-4C00CC28F6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0" y="-1119"/>
            <a:ext cx="12191980" cy="6859109"/>
          </a:xfrm>
          <a:prstGeom prst="rect">
            <a:avLst/>
          </a:prstGeom>
        </p:spPr>
      </p:pic>
      <p:pic>
        <p:nvPicPr>
          <p:cNvPr id="9" name="Picture 8" descr="A person with their arms raised&#10;&#10;AI-generated content may be incorrect.">
            <a:extLst>
              <a:ext uri="{FF2B5EF4-FFF2-40B4-BE49-F238E27FC236}">
                <a16:creationId xmlns:a16="http://schemas.microsoft.com/office/drawing/2014/main" id="{80D97D5F-0422-B2FB-EA94-14E22F8C0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6089" y="3549877"/>
            <a:ext cx="5136445" cy="34162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6ED1EB-0FCC-6291-FC76-D66D753365F8}"/>
              </a:ext>
            </a:extLst>
          </p:cNvPr>
          <p:cNvSpPr txBox="1"/>
          <p:nvPr/>
        </p:nvSpPr>
        <p:spPr>
          <a:xfrm>
            <a:off x="355600" y="323563"/>
            <a:ext cx="7885289" cy="655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atin typeface="Lucida Sans" panose="020B0602030504020204" pitchFamily="34" charset="77"/>
              </a:rPr>
              <a:t>Five Steps to Reprogram Mental Patterns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A51B3F-2A25-464E-AC13-0E95E66F679A}"/>
              </a:ext>
            </a:extLst>
          </p:cNvPr>
          <p:cNvSpPr txBox="1"/>
          <p:nvPr/>
        </p:nvSpPr>
        <p:spPr>
          <a:xfrm>
            <a:off x="863108" y="1794351"/>
            <a:ext cx="10058871" cy="18774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effectLst/>
                <a:latin typeface="Century Gothic"/>
              </a:rPr>
              <a:t>Step 2: </a:t>
            </a:r>
            <a:endParaRPr lang="en-US" altLang="en-US" sz="2800" b="1" i="0" u="none" strike="noStrike" cap="none" normalizeH="0" baseline="0">
              <a:ln>
                <a:noFill/>
              </a:ln>
              <a:effectLst/>
              <a:latin typeface="Century Gothi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>
              <a:latin typeface="Century Gothic" panose="020B0502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i="0" u="none" strike="noStrike" cap="none" normalizeH="0" baseline="0">
                <a:ln>
                  <a:noFill/>
                </a:ln>
                <a:effectLst/>
                <a:latin typeface="Century Gothic"/>
              </a:rPr>
              <a:t>Bring these emotions before God — fear, frustration, doubt, and ask Him to reveal their root.</a:t>
            </a:r>
            <a:endParaRPr lang="en-US" altLang="en-US" sz="3200" i="0" u="none" strike="noStrike" cap="none" normalizeH="0" baseline="0">
              <a:ln>
                <a:noFill/>
              </a:ln>
              <a:effectLst/>
              <a:latin typeface="Century Gothic"/>
            </a:endParaRPr>
          </a:p>
        </p:txBody>
      </p:sp>
      <p:pic>
        <p:nvPicPr>
          <p:cNvPr id="6" name="Picture 5" descr="A logo for a company&#10;&#10;AI-generated content may be incorrect.">
            <a:extLst>
              <a:ext uri="{FF2B5EF4-FFF2-40B4-BE49-F238E27FC236}">
                <a16:creationId xmlns:a16="http://schemas.microsoft.com/office/drawing/2014/main" id="{2BF0EA50-F167-7542-B28E-AD0AA96E3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1269" y="-110435"/>
            <a:ext cx="1731596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1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04034-ABB3-8AB1-23B9-D314D7B79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lid colour teal background Images - Free Download on Freepik">
            <a:extLst>
              <a:ext uri="{FF2B5EF4-FFF2-40B4-BE49-F238E27FC236}">
                <a16:creationId xmlns:a16="http://schemas.microsoft.com/office/drawing/2014/main" id="{CCA8706C-1445-F7EB-6A8A-676933833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3" b="2212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4EDDD175-0C53-89A2-F4A2-A531D5F8D0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0" y="-1119"/>
            <a:ext cx="12191980" cy="6859109"/>
          </a:xfrm>
          <a:prstGeom prst="rect">
            <a:avLst/>
          </a:prstGeom>
        </p:spPr>
      </p:pic>
      <p:pic>
        <p:nvPicPr>
          <p:cNvPr id="9" name="Picture 8" descr="A person with their arms raised&#10;&#10;AI-generated content may be incorrect.">
            <a:extLst>
              <a:ext uri="{FF2B5EF4-FFF2-40B4-BE49-F238E27FC236}">
                <a16:creationId xmlns:a16="http://schemas.microsoft.com/office/drawing/2014/main" id="{BD479C18-1B41-35EA-9581-4DF69F3C4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6089" y="3549877"/>
            <a:ext cx="5136445" cy="34162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051F44-C202-11A4-3BAE-22B56612A7D5}"/>
              </a:ext>
            </a:extLst>
          </p:cNvPr>
          <p:cNvSpPr txBox="1"/>
          <p:nvPr/>
        </p:nvSpPr>
        <p:spPr>
          <a:xfrm>
            <a:off x="219577" y="371701"/>
            <a:ext cx="8178800" cy="655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atin typeface="Lucida Sans" panose="020B0602030504020204" pitchFamily="34" charset="77"/>
              </a:rPr>
              <a:t>Five Steps to Reprogram Mental Patterns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D54C2DF1-0A4B-9100-8AC3-0D22E3009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41" y="1545459"/>
            <a:ext cx="10178385" cy="2369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>
                <a:latin typeface="Century Gothic"/>
              </a:rPr>
              <a:t>Step 3: </a:t>
            </a:r>
          </a:p>
          <a:p>
            <a:pPr lvl="0"/>
            <a:endParaRPr lang="en-US" altLang="en-US" sz="2400" b="1">
              <a:latin typeface="Century Gothic" panose="020B0502020202020204" pitchFamily="34" charset="0"/>
            </a:endParaRPr>
          </a:p>
          <a:p>
            <a:pPr lvl="0"/>
            <a:r>
              <a:rPr lang="en-US" altLang="en-US" sz="3200">
                <a:latin typeface="Century Gothic"/>
              </a:rPr>
              <a:t>Even wrong thoughts have a hidden payoff. Acknowledge them so you can surrender them to the Lord. </a:t>
            </a:r>
          </a:p>
        </p:txBody>
      </p:sp>
      <p:pic>
        <p:nvPicPr>
          <p:cNvPr id="6" name="Picture 5" descr="A logo for a company&#10;&#10;AI-generated content may be incorrect.">
            <a:extLst>
              <a:ext uri="{FF2B5EF4-FFF2-40B4-BE49-F238E27FC236}">
                <a16:creationId xmlns:a16="http://schemas.microsoft.com/office/drawing/2014/main" id="{839298EF-4CD0-697F-8F5B-BED2CC2EE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1269" y="-110435"/>
            <a:ext cx="1731596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1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502CA-BB2E-BA99-F807-8C4332568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lid colour teal background Images - Free Download on Freepik">
            <a:extLst>
              <a:ext uri="{FF2B5EF4-FFF2-40B4-BE49-F238E27FC236}">
                <a16:creationId xmlns:a16="http://schemas.microsoft.com/office/drawing/2014/main" id="{B1651D3D-E409-C287-099B-A55AB7A97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3" b="2212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A66A0781-B020-BA53-0048-DD27331C23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137" y="-172"/>
            <a:ext cx="12191980" cy="6859109"/>
          </a:xfrm>
          <a:prstGeom prst="rect">
            <a:avLst/>
          </a:prstGeom>
        </p:spPr>
      </p:pic>
      <p:pic>
        <p:nvPicPr>
          <p:cNvPr id="9" name="Picture 8" descr="A person with their arms raised&#10;&#10;AI-generated content may be incorrect.">
            <a:extLst>
              <a:ext uri="{FF2B5EF4-FFF2-40B4-BE49-F238E27FC236}">
                <a16:creationId xmlns:a16="http://schemas.microsoft.com/office/drawing/2014/main" id="{A3340B9B-C30C-FCF4-2410-A918BCE07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8176" y="3759703"/>
            <a:ext cx="5136445" cy="34162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1621C5-CD75-820F-44EB-977B278B199C}"/>
              </a:ext>
            </a:extLst>
          </p:cNvPr>
          <p:cNvSpPr txBox="1"/>
          <p:nvPr/>
        </p:nvSpPr>
        <p:spPr>
          <a:xfrm>
            <a:off x="219577" y="371701"/>
            <a:ext cx="8178800" cy="655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atin typeface="Lucida Sans" panose="020B0602030504020204" pitchFamily="34" charset="77"/>
              </a:rPr>
              <a:t>Five Steps to Reprogram Mental Patterns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77EF1F-0FDB-6023-D231-3599BA0DDDE9}"/>
              </a:ext>
            </a:extLst>
          </p:cNvPr>
          <p:cNvSpPr txBox="1"/>
          <p:nvPr/>
        </p:nvSpPr>
        <p:spPr>
          <a:xfrm>
            <a:off x="1038863" y="1472555"/>
            <a:ext cx="10118239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latin typeface="Century Gothic"/>
              </a:rPr>
              <a:t>Step 4: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latin typeface="Century Gothic" panose="020B0502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latin typeface="Century Gothic"/>
              </a:rPr>
              <a:t>Create a new, empowering thought. Ask, </a:t>
            </a:r>
            <a:r>
              <a:rPr lang="en-US" altLang="en-US" sz="3200" i="1">
                <a:solidFill>
                  <a:schemeClr val="accent2">
                    <a:lumMod val="76000"/>
                  </a:schemeClr>
                </a:solidFill>
                <a:latin typeface="Century Gothic"/>
              </a:rPr>
              <a:t>“What does God’s Word say about this?”</a:t>
            </a:r>
            <a:r>
              <a:rPr lang="en-US" altLang="en-US" sz="3200">
                <a:latin typeface="Century Gothic"/>
              </a:rPr>
              <a:t> Then create a new empowering thought — a declaration rooted in Scripture.</a:t>
            </a:r>
          </a:p>
        </p:txBody>
      </p:sp>
      <p:pic>
        <p:nvPicPr>
          <p:cNvPr id="6" name="Picture 5" descr="A logo for a company&#10;&#10;AI-generated content may be incorrect.">
            <a:extLst>
              <a:ext uri="{FF2B5EF4-FFF2-40B4-BE49-F238E27FC236}">
                <a16:creationId xmlns:a16="http://schemas.microsoft.com/office/drawing/2014/main" id="{3A6D192D-0799-2065-385E-154EC5B28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1269" y="-110435"/>
            <a:ext cx="1731596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4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F9DD9-C8E0-C236-DA1E-2FB48B07E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lid colour teal background Images - Free Download on Freepik">
            <a:extLst>
              <a:ext uri="{FF2B5EF4-FFF2-40B4-BE49-F238E27FC236}">
                <a16:creationId xmlns:a16="http://schemas.microsoft.com/office/drawing/2014/main" id="{C0537357-DB76-B0C5-D510-F6E7BC4C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3" b="22127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1D0CB9B9-7796-D0A7-5328-85F435DEDF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0" y="-1119"/>
            <a:ext cx="12191980" cy="6859109"/>
          </a:xfrm>
          <a:prstGeom prst="rect">
            <a:avLst/>
          </a:prstGeom>
        </p:spPr>
      </p:pic>
      <p:pic>
        <p:nvPicPr>
          <p:cNvPr id="9" name="Picture 8" descr="A person with their arms raised&#10;&#10;AI-generated content may be incorrect.">
            <a:extLst>
              <a:ext uri="{FF2B5EF4-FFF2-40B4-BE49-F238E27FC236}">
                <a16:creationId xmlns:a16="http://schemas.microsoft.com/office/drawing/2014/main" id="{497220BE-06F8-3DC2-0287-67AD9FE71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1306" y="3660312"/>
            <a:ext cx="5136445" cy="34162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0ED420-7389-6423-8C13-640F223CC602}"/>
              </a:ext>
            </a:extLst>
          </p:cNvPr>
          <p:cNvSpPr txBox="1"/>
          <p:nvPr/>
        </p:nvSpPr>
        <p:spPr>
          <a:xfrm>
            <a:off x="355600" y="482319"/>
            <a:ext cx="8201378" cy="655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atin typeface="Lucida Sans" panose="020B0602030504020204" pitchFamily="34" charset="77"/>
              </a:rPr>
              <a:t>Five Steps to Reprogram Mental Patterns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8764D7C8-3A99-FFC5-3251-55F4EFB80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880" y="1607044"/>
            <a:ext cx="9913341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400" b="1">
                <a:latin typeface="Century Gothic" panose="020B0502020202020204" pitchFamily="34" charset="0"/>
              </a:rPr>
              <a:t>Step 5:</a:t>
            </a:r>
          </a:p>
          <a:p>
            <a:pPr lvl="0"/>
            <a:endParaRPr lang="en-US" altLang="en-US" sz="2400" b="1">
              <a:latin typeface="Century Gothic" panose="020B0502020202020204" pitchFamily="34" charset="0"/>
            </a:endParaRPr>
          </a:p>
          <a:p>
            <a:pPr lvl="0"/>
            <a:r>
              <a:rPr lang="en-US" altLang="en-US" sz="3200">
                <a:latin typeface="Century Gothic"/>
              </a:rPr>
              <a:t>Reinforce your new pattern with evidence. Remember times when God has been faithful — they become proof that His promises work. </a:t>
            </a:r>
          </a:p>
        </p:txBody>
      </p:sp>
      <p:pic>
        <p:nvPicPr>
          <p:cNvPr id="6" name="Picture 5" descr="A logo for a company&#10;&#10;AI-generated content may be incorrect.">
            <a:extLst>
              <a:ext uri="{FF2B5EF4-FFF2-40B4-BE49-F238E27FC236}">
                <a16:creationId xmlns:a16="http://schemas.microsoft.com/office/drawing/2014/main" id="{9F14B75E-1F09-414A-4362-4D98470CF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143" y="7622"/>
            <a:ext cx="1731596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14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88FE62D8E9B14A88D264FC93A9E80D" ma:contentTypeVersion="12" ma:contentTypeDescription="Create a new document." ma:contentTypeScope="" ma:versionID="92c72cf859906240d5e6cd307a5499ad">
  <xsd:schema xmlns:xsd="http://www.w3.org/2001/XMLSchema" xmlns:xs="http://www.w3.org/2001/XMLSchema" xmlns:p="http://schemas.microsoft.com/office/2006/metadata/properties" xmlns:ns2="d1bb9bea-b723-469b-82cb-8609e3b211c1" xmlns:ns3="4a8fb3ce-561d-45c7-886f-cc87a66a7cd4" targetNamespace="http://schemas.microsoft.com/office/2006/metadata/properties" ma:root="true" ma:fieldsID="18820cf95d7939711919e689240f1f67" ns2:_="" ns3:_="">
    <xsd:import namespace="d1bb9bea-b723-469b-82cb-8609e3b211c1"/>
    <xsd:import namespace="4a8fb3ce-561d-45c7-886f-cc87a66a7c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b9bea-b723-469b-82cb-8609e3b21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a222b4f-b5b5-4363-8c3c-c0b889f9ce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fb3ce-561d-45c7-886f-cc87a66a7cd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83cabed-b564-45c5-930c-86e6eb172f7c}" ma:internalName="TaxCatchAll" ma:showField="CatchAllData" ma:web="4a8fb3ce-561d-45c7-886f-cc87a66a7c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a8fb3ce-561d-45c7-886f-cc87a66a7cd4" xsi:nil="true"/>
    <lcf76f155ced4ddcb4097134ff3c332f xmlns="d1bb9bea-b723-469b-82cb-8609e3b211c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4F438E-C765-46BF-9F0D-DCBE68367C16}">
  <ds:schemaRefs>
    <ds:schemaRef ds:uri="4a8fb3ce-561d-45c7-886f-cc87a66a7cd4"/>
    <ds:schemaRef ds:uri="d1bb9bea-b723-469b-82cb-8609e3b211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CEE0C52-D044-49C3-B6B1-07299DA1B90C}">
  <ds:schemaRefs>
    <ds:schemaRef ds:uri="4a8fb3ce-561d-45c7-886f-cc87a66a7cd4"/>
    <ds:schemaRef ds:uri="d1bb9bea-b723-469b-82cb-8609e3b211c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77E5404-F05D-4C01-B757-1F1EE3A164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MINDSET Shift</vt:lpstr>
      <vt:lpstr>Module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 Maslog</dc:creator>
  <cp:revision>1</cp:revision>
  <dcterms:created xsi:type="dcterms:W3CDTF">2025-10-21T03:10:27Z</dcterms:created>
  <dcterms:modified xsi:type="dcterms:W3CDTF">2026-02-11T03:42:29Z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0x0101005E88FE62D8E9B14A88D264FC93A9E80D</vt:lpwstr>
  </property>
  <property fmtid="{D5CDD505-2E9C-101B-9397-08002B2CF9AE}" pid="3" name="MediaServiceImageTags">
    <vt:lpwstr/>
  </property>
</Properties>
</file>